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539" r:id="rId2"/>
    <p:sldId id="557" r:id="rId3"/>
    <p:sldId id="559" r:id="rId4"/>
    <p:sldId id="535" r:id="rId5"/>
    <p:sldId id="560" r:id="rId6"/>
    <p:sldId id="558" r:id="rId7"/>
    <p:sldId id="566" r:id="rId8"/>
    <p:sldId id="584" r:id="rId9"/>
    <p:sldId id="585" r:id="rId10"/>
    <p:sldId id="545" r:id="rId11"/>
    <p:sldId id="554" r:id="rId12"/>
    <p:sldId id="561" r:id="rId13"/>
    <p:sldId id="543" r:id="rId14"/>
    <p:sldId id="546" r:id="rId15"/>
    <p:sldId id="586" r:id="rId16"/>
    <p:sldId id="548" r:id="rId17"/>
    <p:sldId id="549" r:id="rId18"/>
    <p:sldId id="550" r:id="rId19"/>
    <p:sldId id="551" r:id="rId20"/>
    <p:sldId id="552" r:id="rId21"/>
    <p:sldId id="562" r:id="rId22"/>
    <p:sldId id="589" r:id="rId23"/>
    <p:sldId id="590" r:id="rId24"/>
    <p:sldId id="580" r:id="rId25"/>
    <p:sldId id="581" r:id="rId26"/>
    <p:sldId id="564" r:id="rId27"/>
    <p:sldId id="565" r:id="rId28"/>
    <p:sldId id="588" r:id="rId29"/>
    <p:sldId id="587" r:id="rId30"/>
    <p:sldId id="592" r:id="rId31"/>
    <p:sldId id="594" r:id="rId32"/>
    <p:sldId id="591" r:id="rId33"/>
    <p:sldId id="593" r:id="rId34"/>
    <p:sldId id="595" r:id="rId35"/>
    <p:sldId id="597" r:id="rId36"/>
    <p:sldId id="598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596" r:id="rId45"/>
    <p:sldId id="582" r:id="rId46"/>
    <p:sldId id="531" r:id="rId4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CC33"/>
    <a:srgbClr val="005600"/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85434-E215-9176-FBC8-D5F3E5824E08}" v="22" dt="2024-06-04T11:56:08.442"/>
    <p1510:client id="{9D105ECA-4796-A18C-1A19-DC150D27470D}" v="1" dt="2024-06-04T14:37:13.402"/>
    <p1510:client id="{CAF9553E-6F4B-A51B-7461-6391930B0164}" v="90" dt="2024-06-04T13:57:36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5"/>
        <p:guide pos="3840"/>
        <p:guide orient="horz" pos="1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 Sarai Lopez Useche" userId="S::kslopez89@soy.sena.edu.co::43076852-5312-46fd-bfbc-80466573dd81" providerId="AD" clId="Web-{0A75B264-ACFC-9CEE-A4FA-20DEF10A5B6E}"/>
    <pc:docChg chg="addSld delSld modSld sldOrd">
      <pc:chgData name="Katherin Sarai Lopez Useche" userId="S::kslopez89@soy.sena.edu.co::43076852-5312-46fd-bfbc-80466573dd81" providerId="AD" clId="Web-{0A75B264-ACFC-9CEE-A4FA-20DEF10A5B6E}" dt="2024-04-03T13:29:24.750" v="308" actId="20577"/>
      <pc:docMkLst>
        <pc:docMk/>
      </pc:docMkLst>
      <pc:sldChg chg="modSp del">
        <pc:chgData name="Katherin Sarai Lopez Useche" userId="S::kslopez89@soy.sena.edu.co::43076852-5312-46fd-bfbc-80466573dd81" providerId="AD" clId="Web-{0A75B264-ACFC-9CEE-A4FA-20DEF10A5B6E}" dt="2024-04-03T13:22:18.455" v="281"/>
        <pc:sldMkLst>
          <pc:docMk/>
          <pc:sldMk cId="458058105" sldId="536"/>
        </pc:sldMkLst>
        <pc:spChg chg="mod">
          <ac:chgData name="Katherin Sarai Lopez Useche" userId="S::kslopez89@soy.sena.edu.co::43076852-5312-46fd-bfbc-80466573dd81" providerId="AD" clId="Web-{0A75B264-ACFC-9CEE-A4FA-20DEF10A5B6E}" dt="2024-04-03T13:21:44.454" v="265" actId="1076"/>
          <ac:spMkLst>
            <pc:docMk/>
            <pc:sldMk cId="458058105" sldId="536"/>
            <ac:spMk id="2" creationId="{2ACE75F1-F343-8856-BC69-4BB6B82BF3E4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2:51:48.650" v="79" actId="1076"/>
          <ac:spMkLst>
            <pc:docMk/>
            <pc:sldMk cId="458058105" sldId="536"/>
            <ac:spMk id="5" creationId="{934F9685-49F0-0240-DFF0-4EF1A7566330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12:52.923" v="198" actId="20577"/>
        <pc:sldMkLst>
          <pc:docMk/>
          <pc:sldMk cId="1124616190" sldId="539"/>
        </pc:sldMkLst>
        <pc:spChg chg="mod">
          <ac:chgData name="Katherin Sarai Lopez Useche" userId="S::kslopez89@soy.sena.edu.co::43076852-5312-46fd-bfbc-80466573dd81" providerId="AD" clId="Web-{0A75B264-ACFC-9CEE-A4FA-20DEF10A5B6E}" dt="2024-04-03T13:12:52.923" v="198" actId="20577"/>
          <ac:spMkLst>
            <pc:docMk/>
            <pc:sldMk cId="1124616190" sldId="539"/>
            <ac:spMk id="2" creationId="{534A4208-7DDE-681C-B3CE-D7CE52BA4A83}"/>
          </ac:spMkLst>
        </pc:spChg>
      </pc:sldChg>
      <pc:sldChg chg="del ord">
        <pc:chgData name="Katherin Sarai Lopez Useche" userId="S::kslopez89@soy.sena.edu.co::43076852-5312-46fd-bfbc-80466573dd81" providerId="AD" clId="Web-{0A75B264-ACFC-9CEE-A4FA-20DEF10A5B6E}" dt="2024-04-03T12:39:21.282" v="2"/>
        <pc:sldMkLst>
          <pc:docMk/>
          <pc:sldMk cId="1129184617" sldId="541"/>
        </pc:sldMkLst>
      </pc:sldChg>
      <pc:sldChg chg="modSp del">
        <pc:chgData name="Katherin Sarai Lopez Useche" userId="S::kslopez89@soy.sena.edu.co::43076852-5312-46fd-bfbc-80466573dd81" providerId="AD" clId="Web-{0A75B264-ACFC-9CEE-A4FA-20DEF10A5B6E}" dt="2024-04-03T13:19:18.200" v="229"/>
        <pc:sldMkLst>
          <pc:docMk/>
          <pc:sldMk cId="684077736" sldId="542"/>
        </pc:sldMkLst>
        <pc:spChg chg="mod">
          <ac:chgData name="Katherin Sarai Lopez Useche" userId="S::kslopez89@soy.sena.edu.co::43076852-5312-46fd-bfbc-80466573dd81" providerId="AD" clId="Web-{0A75B264-ACFC-9CEE-A4FA-20DEF10A5B6E}" dt="2024-04-03T12:41:10.239" v="18" actId="1076"/>
          <ac:spMkLst>
            <pc:docMk/>
            <pc:sldMk cId="684077736" sldId="542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2:41:03.489" v="17" actId="1076"/>
          <ac:spMkLst>
            <pc:docMk/>
            <pc:sldMk cId="684077736" sldId="542"/>
            <ac:spMk id="9" creationId="{A0DBB17A-8B63-5C31-D873-BB8E92C2AF5B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20:50.125" v="262" actId="1076"/>
        <pc:sldMkLst>
          <pc:docMk/>
          <pc:sldMk cId="2421741828" sldId="543"/>
        </pc:sldMkLst>
        <pc:spChg chg="mod">
          <ac:chgData name="Katherin Sarai Lopez Useche" userId="S::kslopez89@soy.sena.edu.co::43076852-5312-46fd-bfbc-80466573dd81" providerId="AD" clId="Web-{0A75B264-ACFC-9CEE-A4FA-20DEF10A5B6E}" dt="2024-04-03T13:20:50.125" v="262" actId="1076"/>
          <ac:spMkLst>
            <pc:docMk/>
            <pc:sldMk cId="2421741828" sldId="543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2:54:10.904" v="91" actId="1076"/>
          <ac:spMkLst>
            <pc:docMk/>
            <pc:sldMk cId="2421741828" sldId="543"/>
            <ac:spMk id="5" creationId="{B504CA81-2EEC-672F-A3B8-2DE91EDB06A1}"/>
          </ac:spMkLst>
        </pc:spChg>
      </pc:sldChg>
      <pc:sldChg chg="modSp del">
        <pc:chgData name="Katherin Sarai Lopez Useche" userId="S::kslopez89@soy.sena.edu.co::43076852-5312-46fd-bfbc-80466573dd81" providerId="AD" clId="Web-{0A75B264-ACFC-9CEE-A4FA-20DEF10A5B6E}" dt="2024-04-03T13:19:57.623" v="239"/>
        <pc:sldMkLst>
          <pc:docMk/>
          <pc:sldMk cId="1513671763" sldId="544"/>
        </pc:sldMkLst>
        <pc:spChg chg="mod">
          <ac:chgData name="Katherin Sarai Lopez Useche" userId="S::kslopez89@soy.sena.edu.co::43076852-5312-46fd-bfbc-80466573dd81" providerId="AD" clId="Web-{0A75B264-ACFC-9CEE-A4FA-20DEF10A5B6E}" dt="2024-04-03T12:43:35.900" v="36" actId="1076"/>
          <ac:spMkLst>
            <pc:docMk/>
            <pc:sldMk cId="1513671763" sldId="544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2:43:26.603" v="35" actId="20577"/>
          <ac:spMkLst>
            <pc:docMk/>
            <pc:sldMk cId="1513671763" sldId="544"/>
            <ac:spMk id="9" creationId="{A0DBB17A-8B63-5C31-D873-BB8E92C2AF5B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20:08.264" v="258" actId="20577"/>
        <pc:sldMkLst>
          <pc:docMk/>
          <pc:sldMk cId="2667305855" sldId="545"/>
        </pc:sldMkLst>
        <pc:spChg chg="mod">
          <ac:chgData name="Katherin Sarai Lopez Useche" userId="S::kslopez89@soy.sena.edu.co::43076852-5312-46fd-bfbc-80466573dd81" providerId="AD" clId="Web-{0A75B264-ACFC-9CEE-A4FA-20DEF10A5B6E}" dt="2024-04-03T13:20:08.264" v="258" actId="20577"/>
          <ac:spMkLst>
            <pc:docMk/>
            <pc:sldMk cId="2667305855" sldId="545"/>
            <ac:spMk id="3" creationId="{BB6F714C-A6B0-54AE-507A-D0700714D94B}"/>
          </ac:spMkLst>
        </pc:spChg>
      </pc:sldChg>
      <pc:sldChg chg="delSp modSp">
        <pc:chgData name="Katherin Sarai Lopez Useche" userId="S::kslopez89@soy.sena.edu.co::43076852-5312-46fd-bfbc-80466573dd81" providerId="AD" clId="Web-{0A75B264-ACFC-9CEE-A4FA-20DEF10A5B6E}" dt="2024-04-03T13:29:24.750" v="308" actId="20577"/>
        <pc:sldMkLst>
          <pc:docMk/>
          <pc:sldMk cId="1711354009" sldId="546"/>
        </pc:sldMkLst>
        <pc:spChg chg="mod">
          <ac:chgData name="Katherin Sarai Lopez Useche" userId="S::kslopez89@soy.sena.edu.co::43076852-5312-46fd-bfbc-80466573dd81" providerId="AD" clId="Web-{0A75B264-ACFC-9CEE-A4FA-20DEF10A5B6E}" dt="2024-04-03T13:21:38.017" v="264" actId="1076"/>
          <ac:spMkLst>
            <pc:docMk/>
            <pc:sldMk cId="1711354009" sldId="546"/>
            <ac:spMk id="3" creationId="{BB6F714C-A6B0-54AE-507A-D0700714D94B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2:55:52.235" v="124"/>
          <ac:spMkLst>
            <pc:docMk/>
            <pc:sldMk cId="1711354009" sldId="546"/>
            <ac:spMk id="4" creationId="{4DCF2F7C-0136-68C8-D78B-155AAFF67C53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3:29:24.750" v="308" actId="20577"/>
          <ac:spMkLst>
            <pc:docMk/>
            <pc:sldMk cId="1711354009" sldId="546"/>
            <ac:spMk id="5" creationId="{B504CA81-2EEC-672F-A3B8-2DE91EDB06A1}"/>
          </ac:spMkLst>
        </pc:spChg>
        <pc:picChg chg="mod">
          <ac:chgData name="Katherin Sarai Lopez Useche" userId="S::kslopez89@soy.sena.edu.co::43076852-5312-46fd-bfbc-80466573dd81" providerId="AD" clId="Web-{0A75B264-ACFC-9CEE-A4FA-20DEF10A5B6E}" dt="2024-04-03T13:11:43.655" v="193" actId="1076"/>
          <ac:picMkLst>
            <pc:docMk/>
            <pc:sldMk cId="1711354009" sldId="546"/>
            <ac:picMk id="4100" creationId="{B6C7E432-6925-E7F9-91E5-91F231409037}"/>
          </ac:picMkLst>
        </pc:picChg>
      </pc:sldChg>
      <pc:sldChg chg="del">
        <pc:chgData name="Katherin Sarai Lopez Useche" userId="S::kslopez89@soy.sena.edu.co::43076852-5312-46fd-bfbc-80466573dd81" providerId="AD" clId="Web-{0A75B264-ACFC-9CEE-A4FA-20DEF10A5B6E}" dt="2024-04-03T12:52:15.853" v="80"/>
        <pc:sldMkLst>
          <pc:docMk/>
          <pc:sldMk cId="1579666800" sldId="547"/>
        </pc:sldMkLst>
      </pc:sldChg>
      <pc:sldChg chg="delSp modSp">
        <pc:chgData name="Katherin Sarai Lopez Useche" userId="S::kslopez89@soy.sena.edu.co::43076852-5312-46fd-bfbc-80466573dd81" providerId="AD" clId="Web-{0A75B264-ACFC-9CEE-A4FA-20DEF10A5B6E}" dt="2024-04-03T13:22:37.159" v="294" actId="1076"/>
        <pc:sldMkLst>
          <pc:docMk/>
          <pc:sldMk cId="2465423497" sldId="548"/>
        </pc:sldMkLst>
        <pc:spChg chg="mod">
          <ac:chgData name="Katherin Sarai Lopez Useche" userId="S::kslopez89@soy.sena.edu.co::43076852-5312-46fd-bfbc-80466573dd81" providerId="AD" clId="Web-{0A75B264-ACFC-9CEE-A4FA-20DEF10A5B6E}" dt="2024-04-03T13:22:37.159" v="294" actId="1076"/>
          <ac:spMkLst>
            <pc:docMk/>
            <pc:sldMk cId="2465423497" sldId="548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3:14:54.458" v="201" actId="20577"/>
          <ac:spMkLst>
            <pc:docMk/>
            <pc:sldMk cId="2465423497" sldId="548"/>
            <ac:spMk id="5" creationId="{593EF03A-2FBD-5B7B-2473-52209910ED42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2:52:28.307" v="82"/>
          <ac:spMkLst>
            <pc:docMk/>
            <pc:sldMk cId="2465423497" sldId="548"/>
            <ac:spMk id="8" creationId="{41E70F0F-E77D-179F-172B-686D27312F34}"/>
          </ac:spMkLst>
        </pc:spChg>
        <pc:picChg chg="mod">
          <ac:chgData name="Katherin Sarai Lopez Useche" userId="S::kslopez89@soy.sena.edu.co::43076852-5312-46fd-bfbc-80466573dd81" providerId="AD" clId="Web-{0A75B264-ACFC-9CEE-A4FA-20DEF10A5B6E}" dt="2024-04-03T12:53:00.761" v="89" actId="1076"/>
          <ac:picMkLst>
            <pc:docMk/>
            <pc:sldMk cId="2465423497" sldId="548"/>
            <ac:picMk id="5126" creationId="{5C29D937-2AFC-F233-F967-394523D11706}"/>
          </ac:picMkLst>
        </pc:picChg>
      </pc:sldChg>
      <pc:sldChg chg="modSp">
        <pc:chgData name="Katherin Sarai Lopez Useche" userId="S::kslopez89@soy.sena.edu.co::43076852-5312-46fd-bfbc-80466573dd81" providerId="AD" clId="Web-{0A75B264-ACFC-9CEE-A4FA-20DEF10A5B6E}" dt="2024-04-03T13:22:46.003" v="295" actId="1076"/>
        <pc:sldMkLst>
          <pc:docMk/>
          <pc:sldMk cId="3475464787" sldId="549"/>
        </pc:sldMkLst>
        <pc:spChg chg="mod">
          <ac:chgData name="Katherin Sarai Lopez Useche" userId="S::kslopez89@soy.sena.edu.co::43076852-5312-46fd-bfbc-80466573dd81" providerId="AD" clId="Web-{0A75B264-ACFC-9CEE-A4FA-20DEF10A5B6E}" dt="2024-04-03T13:22:46.003" v="295" actId="1076"/>
          <ac:spMkLst>
            <pc:docMk/>
            <pc:sldMk cId="3475464787" sldId="549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2:53:20.309" v="90" actId="1076"/>
          <ac:spMkLst>
            <pc:docMk/>
            <pc:sldMk cId="3475464787" sldId="549"/>
            <ac:spMk id="5" creationId="{593EF03A-2FBD-5B7B-2473-52209910ED42}"/>
          </ac:spMkLst>
        </pc:spChg>
      </pc:sldChg>
      <pc:sldChg chg="delSp modSp">
        <pc:chgData name="Katherin Sarai Lopez Useche" userId="S::kslopez89@soy.sena.edu.co::43076852-5312-46fd-bfbc-80466573dd81" providerId="AD" clId="Web-{0A75B264-ACFC-9CEE-A4FA-20DEF10A5B6E}" dt="2024-04-03T13:23:06.926" v="298" actId="1076"/>
        <pc:sldMkLst>
          <pc:docMk/>
          <pc:sldMk cId="1147182790" sldId="550"/>
        </pc:sldMkLst>
        <pc:spChg chg="mod">
          <ac:chgData name="Katherin Sarai Lopez Useche" userId="S::kslopez89@soy.sena.edu.co::43076852-5312-46fd-bfbc-80466573dd81" providerId="AD" clId="Web-{0A75B264-ACFC-9CEE-A4FA-20DEF10A5B6E}" dt="2024-04-03T13:23:06.926" v="298" actId="1076"/>
          <ac:spMkLst>
            <pc:docMk/>
            <pc:sldMk cId="1147182790" sldId="550"/>
            <ac:spMk id="3" creationId="{BB6F714C-A6B0-54AE-507A-D0700714D94B}"/>
          </ac:spMkLst>
        </pc:spChg>
        <pc:spChg chg="mod">
          <ac:chgData name="Katherin Sarai Lopez Useche" userId="S::kslopez89@soy.sena.edu.co::43076852-5312-46fd-bfbc-80466573dd81" providerId="AD" clId="Web-{0A75B264-ACFC-9CEE-A4FA-20DEF10A5B6E}" dt="2024-04-03T13:15:31.365" v="204" actId="20577"/>
          <ac:spMkLst>
            <pc:docMk/>
            <pc:sldMk cId="1147182790" sldId="550"/>
            <ac:spMk id="5" creationId="{593EF03A-2FBD-5B7B-2473-52209910ED42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3:12:30.594" v="195"/>
          <ac:spMkLst>
            <pc:docMk/>
            <pc:sldMk cId="1147182790" sldId="550"/>
            <ac:spMk id="8" creationId="{41E70F0F-E77D-179F-172B-686D27312F34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23:12.301" v="299" actId="1076"/>
        <pc:sldMkLst>
          <pc:docMk/>
          <pc:sldMk cId="2079359467" sldId="551"/>
        </pc:sldMkLst>
        <pc:spChg chg="mod">
          <ac:chgData name="Katherin Sarai Lopez Useche" userId="S::kslopez89@soy.sena.edu.co::43076852-5312-46fd-bfbc-80466573dd81" providerId="AD" clId="Web-{0A75B264-ACFC-9CEE-A4FA-20DEF10A5B6E}" dt="2024-04-03T13:23:12.301" v="299" actId="1076"/>
          <ac:spMkLst>
            <pc:docMk/>
            <pc:sldMk cId="2079359467" sldId="551"/>
            <ac:spMk id="3" creationId="{BB6F714C-A6B0-54AE-507A-D0700714D94B}"/>
          </ac:spMkLst>
        </pc:spChg>
        <pc:picChg chg="mod">
          <ac:chgData name="Katherin Sarai Lopez Useche" userId="S::kslopez89@soy.sena.edu.co::43076852-5312-46fd-bfbc-80466573dd81" providerId="AD" clId="Web-{0A75B264-ACFC-9CEE-A4FA-20DEF10A5B6E}" dt="2024-04-03T13:15:48.006" v="209" actId="1076"/>
          <ac:picMkLst>
            <pc:docMk/>
            <pc:sldMk cId="2079359467" sldId="551"/>
            <ac:picMk id="6" creationId="{F462CA04-CC53-6CD9-8FDB-47B3E6003889}"/>
          </ac:picMkLst>
        </pc:picChg>
      </pc:sldChg>
      <pc:sldChg chg="modSp">
        <pc:chgData name="Katherin Sarai Lopez Useche" userId="S::kslopez89@soy.sena.edu.co::43076852-5312-46fd-bfbc-80466573dd81" providerId="AD" clId="Web-{0A75B264-ACFC-9CEE-A4FA-20DEF10A5B6E}" dt="2024-04-03T13:15:54.772" v="210" actId="1076"/>
        <pc:sldMkLst>
          <pc:docMk/>
          <pc:sldMk cId="3824146746" sldId="552"/>
        </pc:sldMkLst>
        <pc:spChg chg="mod">
          <ac:chgData name="Katherin Sarai Lopez Useche" userId="S::kslopez89@soy.sena.edu.co::43076852-5312-46fd-bfbc-80466573dd81" providerId="AD" clId="Web-{0A75B264-ACFC-9CEE-A4FA-20DEF10A5B6E}" dt="2024-04-03T13:15:54.772" v="210" actId="1076"/>
          <ac:spMkLst>
            <pc:docMk/>
            <pc:sldMk cId="3824146746" sldId="552"/>
            <ac:spMk id="3" creationId="{BB6F714C-A6B0-54AE-507A-D0700714D94B}"/>
          </ac:spMkLst>
        </pc:spChg>
      </pc:sldChg>
      <pc:sldChg chg="ord">
        <pc:chgData name="Katherin Sarai Lopez Useche" userId="S::kslopez89@soy.sena.edu.co::43076852-5312-46fd-bfbc-80466573dd81" providerId="AD" clId="Web-{0A75B264-ACFC-9CEE-A4FA-20DEF10A5B6E}" dt="2024-04-03T12:39:15.251" v="1"/>
        <pc:sldMkLst>
          <pc:docMk/>
          <pc:sldMk cId="3470073913" sldId="557"/>
        </pc:sldMkLst>
      </pc:sldChg>
      <pc:sldChg chg="modSp">
        <pc:chgData name="Katherin Sarai Lopez Useche" userId="S::kslopez89@soy.sena.edu.co::43076852-5312-46fd-bfbc-80466573dd81" providerId="AD" clId="Web-{0A75B264-ACFC-9CEE-A4FA-20DEF10A5B6E}" dt="2024-04-03T13:24:50.773" v="303" actId="1076"/>
        <pc:sldMkLst>
          <pc:docMk/>
          <pc:sldMk cId="1730355660" sldId="564"/>
        </pc:sldMkLst>
        <pc:spChg chg="mod">
          <ac:chgData name="Katherin Sarai Lopez Useche" userId="S::kslopez89@soy.sena.edu.co::43076852-5312-46fd-bfbc-80466573dd81" providerId="AD" clId="Web-{0A75B264-ACFC-9CEE-A4FA-20DEF10A5B6E}" dt="2024-04-03T13:24:50.773" v="303" actId="1076"/>
          <ac:spMkLst>
            <pc:docMk/>
            <pc:sldMk cId="1730355660" sldId="564"/>
            <ac:spMk id="3" creationId="{BB6F714C-A6B0-54AE-507A-D0700714D94B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24:58.226" v="304" actId="1076"/>
        <pc:sldMkLst>
          <pc:docMk/>
          <pc:sldMk cId="516033156" sldId="565"/>
        </pc:sldMkLst>
        <pc:spChg chg="mod">
          <ac:chgData name="Katherin Sarai Lopez Useche" userId="S::kslopez89@soy.sena.edu.co::43076852-5312-46fd-bfbc-80466573dd81" providerId="AD" clId="Web-{0A75B264-ACFC-9CEE-A4FA-20DEF10A5B6E}" dt="2024-04-03T13:24:58.226" v="304" actId="1076"/>
          <ac:spMkLst>
            <pc:docMk/>
            <pc:sldMk cId="516033156" sldId="565"/>
            <ac:spMk id="3" creationId="{BB6F714C-A6B0-54AE-507A-D0700714D94B}"/>
          </ac:spMkLst>
        </pc:spChg>
      </pc:sldChg>
      <pc:sldChg chg="del">
        <pc:chgData name="Katherin Sarai Lopez Useche" userId="S::kslopez89@soy.sena.edu.co::43076852-5312-46fd-bfbc-80466573dd81" providerId="AD" clId="Web-{0A75B264-ACFC-9CEE-A4FA-20DEF10A5B6E}" dt="2024-04-03T13:17:33.509" v="211"/>
        <pc:sldMkLst>
          <pc:docMk/>
          <pc:sldMk cId="1087228509" sldId="567"/>
        </pc:sldMkLst>
      </pc:sldChg>
      <pc:sldChg chg="modSp">
        <pc:chgData name="Katherin Sarai Lopez Useche" userId="S::kslopez89@soy.sena.edu.co::43076852-5312-46fd-bfbc-80466573dd81" providerId="AD" clId="Web-{0A75B264-ACFC-9CEE-A4FA-20DEF10A5B6E}" dt="2024-04-03T13:24:33.960" v="300" actId="1076"/>
        <pc:sldMkLst>
          <pc:docMk/>
          <pc:sldMk cId="3804539540" sldId="580"/>
        </pc:sldMkLst>
        <pc:spChg chg="mod">
          <ac:chgData name="Katherin Sarai Lopez Useche" userId="S::kslopez89@soy.sena.edu.co::43076852-5312-46fd-bfbc-80466573dd81" providerId="AD" clId="Web-{0A75B264-ACFC-9CEE-A4FA-20DEF10A5B6E}" dt="2024-04-03T13:24:33.960" v="300" actId="1076"/>
          <ac:spMkLst>
            <pc:docMk/>
            <pc:sldMk cId="3804539540" sldId="580"/>
            <ac:spMk id="3" creationId="{BB6F714C-A6B0-54AE-507A-D0700714D94B}"/>
          </ac:spMkLst>
        </pc:spChg>
      </pc:sldChg>
      <pc:sldChg chg="modSp">
        <pc:chgData name="Katherin Sarai Lopez Useche" userId="S::kslopez89@soy.sena.edu.co::43076852-5312-46fd-bfbc-80466573dd81" providerId="AD" clId="Web-{0A75B264-ACFC-9CEE-A4FA-20DEF10A5B6E}" dt="2024-04-03T13:24:40.522" v="301" actId="1076"/>
        <pc:sldMkLst>
          <pc:docMk/>
          <pc:sldMk cId="562351512" sldId="581"/>
        </pc:sldMkLst>
        <pc:spChg chg="mod">
          <ac:chgData name="Katherin Sarai Lopez Useche" userId="S::kslopez89@soy.sena.edu.co::43076852-5312-46fd-bfbc-80466573dd81" providerId="AD" clId="Web-{0A75B264-ACFC-9CEE-A4FA-20DEF10A5B6E}" dt="2024-04-03T13:24:40.522" v="301" actId="1076"/>
          <ac:spMkLst>
            <pc:docMk/>
            <pc:sldMk cId="562351512" sldId="581"/>
            <ac:spMk id="3" creationId="{BB6F714C-A6B0-54AE-507A-D0700714D94B}"/>
          </ac:spMkLst>
        </pc:spChg>
      </pc:sldChg>
      <pc:sldChg chg="new del">
        <pc:chgData name="Katherin Sarai Lopez Useche" userId="S::kslopez89@soy.sena.edu.co::43076852-5312-46fd-bfbc-80466573dd81" providerId="AD" clId="Web-{0A75B264-ACFC-9CEE-A4FA-20DEF10A5B6E}" dt="2024-04-03T13:18:11.464" v="216"/>
        <pc:sldMkLst>
          <pc:docMk/>
          <pc:sldMk cId="3274929959" sldId="583"/>
        </pc:sldMkLst>
      </pc:sldChg>
      <pc:sldChg chg="addSp delSp modSp add ord replId">
        <pc:chgData name="Katherin Sarai Lopez Useche" userId="S::kslopez89@soy.sena.edu.co::43076852-5312-46fd-bfbc-80466573dd81" providerId="AD" clId="Web-{0A75B264-ACFC-9CEE-A4FA-20DEF10A5B6E}" dt="2024-04-03T13:19:14.856" v="228" actId="1076"/>
        <pc:sldMkLst>
          <pc:docMk/>
          <pc:sldMk cId="1046118724" sldId="584"/>
        </pc:sldMkLst>
        <pc:spChg chg="mod">
          <ac:chgData name="Katherin Sarai Lopez Useche" userId="S::kslopez89@soy.sena.edu.co::43076852-5312-46fd-bfbc-80466573dd81" providerId="AD" clId="Web-{0A75B264-ACFC-9CEE-A4FA-20DEF10A5B6E}" dt="2024-04-03T13:18:19.261" v="219" actId="20577"/>
          <ac:spMkLst>
            <pc:docMk/>
            <pc:sldMk cId="1046118724" sldId="584"/>
            <ac:spMk id="2" creationId="{2ACE75F1-F343-8856-BC69-4BB6B82BF3E4}"/>
          </ac:spMkLst>
        </pc:spChg>
        <pc:spChg chg="add mod">
          <ac:chgData name="Katherin Sarai Lopez Useche" userId="S::kslopez89@soy.sena.edu.co::43076852-5312-46fd-bfbc-80466573dd81" providerId="AD" clId="Web-{0A75B264-ACFC-9CEE-A4FA-20DEF10A5B6E}" dt="2024-04-03T13:19:14.856" v="228" actId="1076"/>
          <ac:spMkLst>
            <pc:docMk/>
            <pc:sldMk cId="1046118724" sldId="584"/>
            <ac:spMk id="4" creationId="{FD681FCD-A1E5-56EB-FE24-DB0E128D6525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3:18:15.620" v="217"/>
          <ac:spMkLst>
            <pc:docMk/>
            <pc:sldMk cId="1046118724" sldId="584"/>
            <ac:spMk id="5" creationId="{934F9685-49F0-0240-DFF0-4EF1A7566330}"/>
          </ac:spMkLst>
        </pc:spChg>
        <pc:spChg chg="add">
          <ac:chgData name="Katherin Sarai Lopez Useche" userId="S::kslopez89@soy.sena.edu.co::43076852-5312-46fd-bfbc-80466573dd81" providerId="AD" clId="Web-{0A75B264-ACFC-9CEE-A4FA-20DEF10A5B6E}" dt="2024-04-03T13:18:26.589" v="221"/>
          <ac:spMkLst>
            <pc:docMk/>
            <pc:sldMk cId="1046118724" sldId="584"/>
            <ac:spMk id="8" creationId="{8D9CAC9C-191E-6013-D70D-26CD5E71EE89}"/>
          </ac:spMkLst>
        </pc:spChg>
        <pc:picChg chg="add mod">
          <ac:chgData name="Katherin Sarai Lopez Useche" userId="S::kslopez89@soy.sena.edu.co::43076852-5312-46fd-bfbc-80466573dd81" providerId="AD" clId="Web-{0A75B264-ACFC-9CEE-A4FA-20DEF10A5B6E}" dt="2024-04-03T13:19:01.403" v="227" actId="1076"/>
          <ac:picMkLst>
            <pc:docMk/>
            <pc:sldMk cId="1046118724" sldId="584"/>
            <ac:picMk id="10" creationId="{307C3396-8EC7-37FB-2FFD-64AADBBBA167}"/>
          </ac:picMkLst>
        </pc:picChg>
        <pc:cxnChg chg="del">
          <ac:chgData name="Katherin Sarai Lopez Useche" userId="S::kslopez89@soy.sena.edu.co::43076852-5312-46fd-bfbc-80466573dd81" providerId="AD" clId="Web-{0A75B264-ACFC-9CEE-A4FA-20DEF10A5B6E}" dt="2024-04-03T13:18:48.058" v="225"/>
          <ac:cxnSpMkLst>
            <pc:docMk/>
            <pc:sldMk cId="1046118724" sldId="584"/>
            <ac:cxnSpMk id="7" creationId="{134AE23B-330C-0C0D-566F-C16F8F7AD106}"/>
          </ac:cxnSpMkLst>
        </pc:cxnChg>
      </pc:sldChg>
      <pc:sldChg chg="addSp delSp modSp add replId">
        <pc:chgData name="Katherin Sarai Lopez Useche" userId="S::kslopez89@soy.sena.edu.co::43076852-5312-46fd-bfbc-80466573dd81" providerId="AD" clId="Web-{0A75B264-ACFC-9CEE-A4FA-20DEF10A5B6E}" dt="2024-04-03T13:19:52.560" v="238" actId="1076"/>
        <pc:sldMkLst>
          <pc:docMk/>
          <pc:sldMk cId="165214869" sldId="585"/>
        </pc:sldMkLst>
        <pc:spChg chg="del">
          <ac:chgData name="Katherin Sarai Lopez Useche" userId="S::kslopez89@soy.sena.edu.co::43076852-5312-46fd-bfbc-80466573dd81" providerId="AD" clId="Web-{0A75B264-ACFC-9CEE-A4FA-20DEF10A5B6E}" dt="2024-04-03T13:19:30.028" v="234"/>
          <ac:spMkLst>
            <pc:docMk/>
            <pc:sldMk cId="165214869" sldId="585"/>
            <ac:spMk id="2" creationId="{2ACE75F1-F343-8856-BC69-4BB6B82BF3E4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3:19:30.028" v="233"/>
          <ac:spMkLst>
            <pc:docMk/>
            <pc:sldMk cId="165214869" sldId="585"/>
            <ac:spMk id="4" creationId="{FD681FCD-A1E5-56EB-FE24-DB0E128D6525}"/>
          </ac:spMkLst>
        </pc:spChg>
        <pc:spChg chg="add mod">
          <ac:chgData name="Katherin Sarai Lopez Useche" userId="S::kslopez89@soy.sena.edu.co::43076852-5312-46fd-bfbc-80466573dd81" providerId="AD" clId="Web-{0A75B264-ACFC-9CEE-A4FA-20DEF10A5B6E}" dt="2024-04-03T13:19:52.560" v="238" actId="1076"/>
          <ac:spMkLst>
            <pc:docMk/>
            <pc:sldMk cId="165214869" sldId="585"/>
            <ac:spMk id="5" creationId="{2EC8E7C9-E59B-ECA1-C862-32EAC99E84F7}"/>
          </ac:spMkLst>
        </pc:spChg>
        <pc:spChg chg="add">
          <ac:chgData name="Katherin Sarai Lopez Useche" userId="S::kslopez89@soy.sena.edu.co::43076852-5312-46fd-bfbc-80466573dd81" providerId="AD" clId="Web-{0A75B264-ACFC-9CEE-A4FA-20DEF10A5B6E}" dt="2024-04-03T13:19:30.638" v="236"/>
          <ac:spMkLst>
            <pc:docMk/>
            <pc:sldMk cId="165214869" sldId="585"/>
            <ac:spMk id="7" creationId="{E43DC733-A5D7-5919-E92C-4ACA6785BE79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3:19:30.028" v="232"/>
          <ac:spMkLst>
            <pc:docMk/>
            <pc:sldMk cId="165214869" sldId="585"/>
            <ac:spMk id="8" creationId="{8D9CAC9C-191E-6013-D70D-26CD5E71EE89}"/>
          </ac:spMkLst>
        </pc:spChg>
        <pc:picChg chg="del">
          <ac:chgData name="Katherin Sarai Lopez Useche" userId="S::kslopez89@soy.sena.edu.co::43076852-5312-46fd-bfbc-80466573dd81" providerId="AD" clId="Web-{0A75B264-ACFC-9CEE-A4FA-20DEF10A5B6E}" dt="2024-04-03T13:19:30.028" v="231"/>
          <ac:picMkLst>
            <pc:docMk/>
            <pc:sldMk cId="165214869" sldId="585"/>
            <ac:picMk id="10" creationId="{307C3396-8EC7-37FB-2FFD-64AADBBBA167}"/>
          </ac:picMkLst>
        </pc:picChg>
        <pc:picChg chg="add">
          <ac:chgData name="Katherin Sarai Lopez Useche" userId="S::kslopez89@soy.sena.edu.co::43076852-5312-46fd-bfbc-80466573dd81" providerId="AD" clId="Web-{0A75B264-ACFC-9CEE-A4FA-20DEF10A5B6E}" dt="2024-04-03T13:19:30.669" v="237"/>
          <ac:picMkLst>
            <pc:docMk/>
            <pc:sldMk cId="165214869" sldId="585"/>
            <ac:picMk id="11" creationId="{CC487A6F-EA0A-D9C3-1215-A846180EFEC3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0A75B264-ACFC-9CEE-A4FA-20DEF10A5B6E}" dt="2024-04-03T13:22:12.846" v="280" actId="20577"/>
        <pc:sldMkLst>
          <pc:docMk/>
          <pc:sldMk cId="1304484659" sldId="586"/>
        </pc:sldMkLst>
        <pc:spChg chg="del">
          <ac:chgData name="Katherin Sarai Lopez Useche" userId="S::kslopez89@soy.sena.edu.co::43076852-5312-46fd-bfbc-80466573dd81" providerId="AD" clId="Web-{0A75B264-ACFC-9CEE-A4FA-20DEF10A5B6E}" dt="2024-04-03T13:21:51.517" v="269"/>
          <ac:spMkLst>
            <pc:docMk/>
            <pc:sldMk cId="1304484659" sldId="586"/>
            <ac:spMk id="3" creationId="{BB6F714C-A6B0-54AE-507A-D0700714D94B}"/>
          </ac:spMkLst>
        </pc:spChg>
        <pc:spChg chg="add mod">
          <ac:chgData name="Katherin Sarai Lopez Useche" userId="S::kslopez89@soy.sena.edu.co::43076852-5312-46fd-bfbc-80466573dd81" providerId="AD" clId="Web-{0A75B264-ACFC-9CEE-A4FA-20DEF10A5B6E}" dt="2024-04-03T13:22:12.846" v="280" actId="20577"/>
          <ac:spMkLst>
            <pc:docMk/>
            <pc:sldMk cId="1304484659" sldId="586"/>
            <ac:spMk id="4" creationId="{840C6392-37F2-E719-99F4-1181E35A5321}"/>
          </ac:spMkLst>
        </pc:spChg>
        <pc:spChg chg="del">
          <ac:chgData name="Katherin Sarai Lopez Useche" userId="S::kslopez89@soy.sena.edu.co::43076852-5312-46fd-bfbc-80466573dd81" providerId="AD" clId="Web-{0A75B264-ACFC-9CEE-A4FA-20DEF10A5B6E}" dt="2024-04-03T13:21:51.517" v="268"/>
          <ac:spMkLst>
            <pc:docMk/>
            <pc:sldMk cId="1304484659" sldId="586"/>
            <ac:spMk id="5" creationId="{B504CA81-2EEC-672F-A3B8-2DE91EDB06A1}"/>
          </ac:spMkLst>
        </pc:spChg>
        <pc:spChg chg="add mod">
          <ac:chgData name="Katherin Sarai Lopez Useche" userId="S::kslopez89@soy.sena.edu.co::43076852-5312-46fd-bfbc-80466573dd81" providerId="AD" clId="Web-{0A75B264-ACFC-9CEE-A4FA-20DEF10A5B6E}" dt="2024-04-03T13:22:03.627" v="277" actId="1076"/>
          <ac:spMkLst>
            <pc:docMk/>
            <pc:sldMk cId="1304484659" sldId="586"/>
            <ac:spMk id="7" creationId="{500EA85B-155A-AB5B-A224-DA735D8B5356}"/>
          </ac:spMkLst>
        </pc:spChg>
        <pc:picChg chg="del">
          <ac:chgData name="Katherin Sarai Lopez Useche" userId="S::kslopez89@soy.sena.edu.co::43076852-5312-46fd-bfbc-80466573dd81" providerId="AD" clId="Web-{0A75B264-ACFC-9CEE-A4FA-20DEF10A5B6E}" dt="2024-04-03T13:21:51.517" v="267"/>
          <ac:picMkLst>
            <pc:docMk/>
            <pc:sldMk cId="1304484659" sldId="586"/>
            <ac:picMk id="4100" creationId="{B6C7E432-6925-E7F9-91E5-91F231409037}"/>
          </ac:picMkLst>
        </pc:picChg>
        <pc:cxnChg chg="add del mod">
          <ac:chgData name="Katherin Sarai Lopez Useche" userId="S::kslopez89@soy.sena.edu.co::43076852-5312-46fd-bfbc-80466573dd81" providerId="AD" clId="Web-{0A75B264-ACFC-9CEE-A4FA-20DEF10A5B6E}" dt="2024-04-03T13:22:08.502" v="279"/>
          <ac:cxnSpMkLst>
            <pc:docMk/>
            <pc:sldMk cId="1304484659" sldId="586"/>
            <ac:cxnSpMk id="9" creationId="{1B514BDC-7DDE-55D2-C4A5-8C592D72520C}"/>
          </ac:cxnSpMkLst>
        </pc:cxnChg>
      </pc:sldChg>
    </pc:docChg>
  </pc:docChgLst>
  <pc:docChgLst>
    <pc:chgData name="Katherin Sarai Lopez Useche" userId="S::kslopez89@soy.sena.edu.co::43076852-5312-46fd-bfbc-80466573dd81" providerId="AD" clId="Web-{61E85434-E215-9176-FBC8-D5F3E5824E08}"/>
    <pc:docChg chg="modSld">
      <pc:chgData name="Katherin Sarai Lopez Useche" userId="S::kslopez89@soy.sena.edu.co::43076852-5312-46fd-bfbc-80466573dd81" providerId="AD" clId="Web-{61E85434-E215-9176-FBC8-D5F3E5824E08}" dt="2024-06-04T11:56:08.442" v="17" actId="1076"/>
      <pc:docMkLst>
        <pc:docMk/>
      </pc:docMkLst>
      <pc:sldChg chg="addSp delSp modSp">
        <pc:chgData name="Katherin Sarai Lopez Useche" userId="S::kslopez89@soy.sena.edu.co::43076852-5312-46fd-bfbc-80466573dd81" providerId="AD" clId="Web-{61E85434-E215-9176-FBC8-D5F3E5824E08}" dt="2024-06-04T11:56:08.442" v="17" actId="1076"/>
        <pc:sldMkLst>
          <pc:docMk/>
          <pc:sldMk cId="2436518915" sldId="597"/>
        </pc:sldMkLst>
        <pc:spChg chg="add del">
          <ac:chgData name="Katherin Sarai Lopez Useche" userId="S::kslopez89@soy.sena.edu.co::43076852-5312-46fd-bfbc-80466573dd81" providerId="AD" clId="Web-{61E85434-E215-9176-FBC8-D5F3E5824E08}" dt="2024-06-04T11:54:56.174" v="8"/>
          <ac:spMkLst>
            <pc:docMk/>
            <pc:sldMk cId="2436518915" sldId="597"/>
            <ac:spMk id="4" creationId="{654F6B3A-08D9-F2A4-2B85-5D0573F65FF3}"/>
          </ac:spMkLst>
        </pc:spChg>
        <pc:spChg chg="add mod">
          <ac:chgData name="Katherin Sarai Lopez Useche" userId="S::kslopez89@soy.sena.edu.co::43076852-5312-46fd-bfbc-80466573dd81" providerId="AD" clId="Web-{61E85434-E215-9176-FBC8-D5F3E5824E08}" dt="2024-06-04T11:56:04.895" v="16" actId="1076"/>
          <ac:spMkLst>
            <pc:docMk/>
            <pc:sldMk cId="2436518915" sldId="597"/>
            <ac:spMk id="5" creationId="{1E2ADA48-AC0B-02BF-8E74-2A8FA1771CF1}"/>
          </ac:spMkLst>
        </pc:spChg>
        <pc:picChg chg="add mod">
          <ac:chgData name="Katherin Sarai Lopez Useche" userId="S::kslopez89@soy.sena.edu.co::43076852-5312-46fd-bfbc-80466573dd81" providerId="AD" clId="Web-{61E85434-E215-9176-FBC8-D5F3E5824E08}" dt="2024-06-04T11:56:08.442" v="17" actId="1076"/>
          <ac:picMkLst>
            <pc:docMk/>
            <pc:sldMk cId="2436518915" sldId="597"/>
            <ac:picMk id="3" creationId="{53B50B91-2833-BB47-76C3-8FBBB6F8C7F1}"/>
          </ac:picMkLst>
        </pc:picChg>
      </pc:sldChg>
    </pc:docChg>
  </pc:docChgLst>
  <pc:docChgLst>
    <pc:chgData name="Katherin Sarai Lopez Useche" userId="S::kslopez89@soy.sena.edu.co::43076852-5312-46fd-bfbc-80466573dd81" providerId="AD" clId="Web-{D6EBFD3E-11AC-F92A-88E8-11608FFDF118}"/>
    <pc:docChg chg="addSld modSld">
      <pc:chgData name="Katherin Sarai Lopez Useche" userId="S::kslopez89@soy.sena.edu.co::43076852-5312-46fd-bfbc-80466573dd81" providerId="AD" clId="Web-{D6EBFD3E-11AC-F92A-88E8-11608FFDF118}" dt="2024-04-22T14:54:11.273" v="23"/>
      <pc:docMkLst>
        <pc:docMk/>
      </pc:docMkLst>
      <pc:sldChg chg="addSp modSp new">
        <pc:chgData name="Katherin Sarai Lopez Useche" userId="S::kslopez89@soy.sena.edu.co::43076852-5312-46fd-bfbc-80466573dd81" providerId="AD" clId="Web-{D6EBFD3E-11AC-F92A-88E8-11608FFDF118}" dt="2024-04-22T14:54:11.273" v="23"/>
        <pc:sldMkLst>
          <pc:docMk/>
          <pc:sldMk cId="2278027551" sldId="587"/>
        </pc:sldMkLst>
        <pc:spChg chg="mod">
          <ac:chgData name="Katherin Sarai Lopez Useche" userId="S::kslopez89@soy.sena.edu.co::43076852-5312-46fd-bfbc-80466573dd81" providerId="AD" clId="Web-{D6EBFD3E-11AC-F92A-88E8-11608FFDF118}" dt="2024-04-22T14:51:31.689" v="18" actId="1076"/>
          <ac:spMkLst>
            <pc:docMk/>
            <pc:sldMk cId="2278027551" sldId="587"/>
            <ac:spMk id="2" creationId="{4463EC79-7CBA-82F8-BDDE-001D6BAA65E9}"/>
          </ac:spMkLst>
        </pc:spChg>
        <pc:spChg chg="add">
          <ac:chgData name="Katherin Sarai Lopez Useche" userId="S::kslopez89@soy.sena.edu.co::43076852-5312-46fd-bfbc-80466573dd81" providerId="AD" clId="Web-{D6EBFD3E-11AC-F92A-88E8-11608FFDF118}" dt="2024-04-22T14:54:11.273" v="23"/>
          <ac:spMkLst>
            <pc:docMk/>
            <pc:sldMk cId="2278027551" sldId="587"/>
            <ac:spMk id="4" creationId="{E5FFB851-2C1F-91D7-963B-6A9ECEB5A3C1}"/>
          </ac:spMkLst>
        </pc:spChg>
        <pc:picChg chg="add mod">
          <ac:chgData name="Katherin Sarai Lopez Useche" userId="S::kslopez89@soy.sena.edu.co::43076852-5312-46fd-bfbc-80466573dd81" providerId="AD" clId="Web-{D6EBFD3E-11AC-F92A-88E8-11608FFDF118}" dt="2024-04-22T14:53:49.663" v="22" actId="14100"/>
          <ac:picMkLst>
            <pc:docMk/>
            <pc:sldMk cId="2278027551" sldId="587"/>
            <ac:picMk id="3" creationId="{DAD36D6E-1865-E449-C76B-5574FED340FE}"/>
          </ac:picMkLst>
        </pc:picChg>
      </pc:sldChg>
    </pc:docChg>
  </pc:docChgLst>
  <pc:docChgLst>
    <pc:chgData name="Katherin Sarai Lopez Useche" userId="S::kslopez89@soy.sena.edu.co::43076852-5312-46fd-bfbc-80466573dd81" providerId="AD" clId="Web-{F593CBFE-84D8-92B8-4C19-3E0F76F6B256}"/>
    <pc:docChg chg="addSld modSld">
      <pc:chgData name="Katherin Sarai Lopez Useche" userId="S::kslopez89@soy.sena.edu.co::43076852-5312-46fd-bfbc-80466573dd81" providerId="AD" clId="Web-{F593CBFE-84D8-92B8-4C19-3E0F76F6B256}" dt="2024-03-18T12:57:04.843" v="35" actId="1076"/>
      <pc:docMkLst>
        <pc:docMk/>
      </pc:docMkLst>
      <pc:sldChg chg="addSp modSp new">
        <pc:chgData name="Katherin Sarai Lopez Useche" userId="S::kslopez89@soy.sena.edu.co::43076852-5312-46fd-bfbc-80466573dd81" providerId="AD" clId="Web-{F593CBFE-84D8-92B8-4C19-3E0F76F6B256}" dt="2024-03-18T12:57:04.843" v="35" actId="1076"/>
        <pc:sldMkLst>
          <pc:docMk/>
          <pc:sldMk cId="2655164797" sldId="582"/>
        </pc:sldMkLst>
        <pc:spChg chg="mod">
          <ac:chgData name="Katherin Sarai Lopez Useche" userId="S::kslopez89@soy.sena.edu.co::43076852-5312-46fd-bfbc-80466573dd81" providerId="AD" clId="Web-{F593CBFE-84D8-92B8-4C19-3E0F76F6B256}" dt="2024-03-18T12:53:12.931" v="6" actId="20577"/>
          <ac:spMkLst>
            <pc:docMk/>
            <pc:sldMk cId="2655164797" sldId="582"/>
            <ac:spMk id="2" creationId="{D1022FCE-DB20-F6E4-5856-5DCB66238A2F}"/>
          </ac:spMkLst>
        </pc:spChg>
        <pc:spChg chg="add mod">
          <ac:chgData name="Katherin Sarai Lopez Useche" userId="S::kslopez89@soy.sena.edu.co::43076852-5312-46fd-bfbc-80466573dd81" providerId="AD" clId="Web-{F593CBFE-84D8-92B8-4C19-3E0F76F6B256}" dt="2024-03-18T12:56:58.030" v="32" actId="1076"/>
          <ac:spMkLst>
            <pc:docMk/>
            <pc:sldMk cId="2655164797" sldId="582"/>
            <ac:spMk id="5" creationId="{A348E31B-9946-3325-DFB8-40EA366F6CE6}"/>
          </ac:spMkLst>
        </pc:spChg>
        <pc:picChg chg="add mod">
          <ac:chgData name="Katherin Sarai Lopez Useche" userId="S::kslopez89@soy.sena.edu.co::43076852-5312-46fd-bfbc-80466573dd81" providerId="AD" clId="Web-{F593CBFE-84D8-92B8-4C19-3E0F76F6B256}" dt="2024-03-18T12:57:04.843" v="35" actId="1076"/>
          <ac:picMkLst>
            <pc:docMk/>
            <pc:sldMk cId="2655164797" sldId="582"/>
            <ac:picMk id="3" creationId="{25197982-E69C-313A-FB43-8F03F390B298}"/>
          </ac:picMkLst>
        </pc:picChg>
        <pc:picChg chg="add mod">
          <ac:chgData name="Katherin Sarai Lopez Useche" userId="S::kslopez89@soy.sena.edu.co::43076852-5312-46fd-bfbc-80466573dd81" providerId="AD" clId="Web-{F593CBFE-84D8-92B8-4C19-3E0F76F6B256}" dt="2024-03-18T12:57:02.890" v="34" actId="1076"/>
          <ac:picMkLst>
            <pc:docMk/>
            <pc:sldMk cId="2655164797" sldId="582"/>
            <ac:picMk id="4" creationId="{BEB78129-FC52-F0A1-8F99-3B5243A12C36}"/>
          </ac:picMkLst>
        </pc:picChg>
        <pc:picChg chg="add mod">
          <ac:chgData name="Katherin Sarai Lopez Useche" userId="S::kslopez89@soy.sena.edu.co::43076852-5312-46fd-bfbc-80466573dd81" providerId="AD" clId="Web-{F593CBFE-84D8-92B8-4C19-3E0F76F6B256}" dt="2024-03-18T12:57:01.234" v="33" actId="1076"/>
          <ac:picMkLst>
            <pc:docMk/>
            <pc:sldMk cId="2655164797" sldId="582"/>
            <ac:picMk id="6" creationId="{C994FBA0-72F4-F800-58FF-7D8F2AA4D75B}"/>
          </ac:picMkLst>
        </pc:picChg>
      </pc:sldChg>
    </pc:docChg>
  </pc:docChgLst>
  <pc:docChgLst>
    <pc:chgData name="Katherin Sarai Lopez Useche" userId="S::kslopez89@soy.sena.edu.co::43076852-5312-46fd-bfbc-80466573dd81" providerId="AD" clId="Web-{CAF9553E-6F4B-A51B-7461-6391930B0164}"/>
    <pc:docChg chg="addSld delSld modSld">
      <pc:chgData name="Katherin Sarai Lopez Useche" userId="S::kslopez89@soy.sena.edu.co::43076852-5312-46fd-bfbc-80466573dd81" providerId="AD" clId="Web-{CAF9553E-6F4B-A51B-7461-6391930B0164}" dt="2024-06-04T13:57:36.176" v="75" actId="14100"/>
      <pc:docMkLst>
        <pc:docMk/>
      </pc:docMkLst>
      <pc:sldChg chg="addSp delSp modSp">
        <pc:chgData name="Katherin Sarai Lopez Useche" userId="S::kslopez89@soy.sena.edu.co::43076852-5312-46fd-bfbc-80466573dd81" providerId="AD" clId="Web-{CAF9553E-6F4B-A51B-7461-6391930B0164}" dt="2024-06-04T13:49:47.330" v="13" actId="14100"/>
        <pc:sldMkLst>
          <pc:docMk/>
          <pc:sldMk cId="2494840831" sldId="593"/>
        </pc:sldMkLst>
        <pc:picChg chg="add del mod">
          <ac:chgData name="Katherin Sarai Lopez Useche" userId="S::kslopez89@soy.sena.edu.co::43076852-5312-46fd-bfbc-80466573dd81" providerId="AD" clId="Web-{CAF9553E-6F4B-A51B-7461-6391930B0164}" dt="2024-06-04T13:49:23.486" v="10"/>
          <ac:picMkLst>
            <pc:docMk/>
            <pc:sldMk cId="2494840831" sldId="593"/>
            <ac:picMk id="3" creationId="{A9E6FF2F-008B-B8F9-9658-8E82CF88D870}"/>
          </ac:picMkLst>
        </pc:picChg>
        <pc:picChg chg="add del mod">
          <ac:chgData name="Katherin Sarai Lopez Useche" userId="S::kslopez89@soy.sena.edu.co::43076852-5312-46fd-bfbc-80466573dd81" providerId="AD" clId="Web-{CAF9553E-6F4B-A51B-7461-6391930B0164}" dt="2024-06-04T13:49:22.298" v="9"/>
          <ac:picMkLst>
            <pc:docMk/>
            <pc:sldMk cId="2494840831" sldId="593"/>
            <ac:picMk id="4" creationId="{79D5D716-46F6-F8A9-6D59-3F132B34A7AB}"/>
          </ac:picMkLst>
        </pc:picChg>
        <pc:picChg chg="add del mod">
          <ac:chgData name="Katherin Sarai Lopez Useche" userId="S::kslopez89@soy.sena.edu.co::43076852-5312-46fd-bfbc-80466573dd81" providerId="AD" clId="Web-{CAF9553E-6F4B-A51B-7461-6391930B0164}" dt="2024-06-04T13:49:21.611" v="8"/>
          <ac:picMkLst>
            <pc:docMk/>
            <pc:sldMk cId="2494840831" sldId="593"/>
            <ac:picMk id="5" creationId="{2FFFF695-8FB9-3A02-9036-57A29530F62C}"/>
          </ac:picMkLst>
        </pc:picChg>
        <pc:picChg chg="add del mod">
          <ac:chgData name="Katherin Sarai Lopez Useche" userId="S::kslopez89@soy.sena.edu.co::43076852-5312-46fd-bfbc-80466573dd81" providerId="AD" clId="Web-{CAF9553E-6F4B-A51B-7461-6391930B0164}" dt="2024-06-04T13:49:20.095" v="7"/>
          <ac:picMkLst>
            <pc:docMk/>
            <pc:sldMk cId="2494840831" sldId="593"/>
            <ac:picMk id="6" creationId="{A717783F-F8D5-F646-B6C8-2DA8D6368AA1}"/>
          </ac:picMkLst>
        </pc:picChg>
        <pc:picChg chg="add mod">
          <ac:chgData name="Katherin Sarai Lopez Useche" userId="S::kslopez89@soy.sena.edu.co::43076852-5312-46fd-bfbc-80466573dd81" providerId="AD" clId="Web-{CAF9553E-6F4B-A51B-7461-6391930B0164}" dt="2024-06-04T13:49:47.330" v="13" actId="14100"/>
          <ac:picMkLst>
            <pc:docMk/>
            <pc:sldMk cId="2494840831" sldId="593"/>
            <ac:picMk id="7" creationId="{FD2E1B8B-B837-BA35-45D8-FF027E87DA9A}"/>
          </ac:picMkLst>
        </pc:picChg>
      </pc:sldChg>
      <pc:sldChg chg="addSp modSp">
        <pc:chgData name="Katherin Sarai Lopez Useche" userId="S::kslopez89@soy.sena.edu.co::43076852-5312-46fd-bfbc-80466573dd81" providerId="AD" clId="Web-{CAF9553E-6F4B-A51B-7461-6391930B0164}" dt="2024-06-04T13:51:30.053" v="19" actId="1076"/>
        <pc:sldMkLst>
          <pc:docMk/>
          <pc:sldMk cId="2577326429" sldId="595"/>
        </pc:sldMkLst>
        <pc:picChg chg="add mod">
          <ac:chgData name="Katherin Sarai Lopez Useche" userId="S::kslopez89@soy.sena.edu.co::43076852-5312-46fd-bfbc-80466573dd81" providerId="AD" clId="Web-{CAF9553E-6F4B-A51B-7461-6391930B0164}" dt="2024-06-04T13:51:30.053" v="19" actId="1076"/>
          <ac:picMkLst>
            <pc:docMk/>
            <pc:sldMk cId="2577326429" sldId="595"/>
            <ac:picMk id="4" creationId="{F37AD6AA-24B0-A2DB-CF97-1D7B990BFAEE}"/>
          </ac:picMkLst>
        </pc:picChg>
      </pc:sldChg>
      <pc:sldChg chg="addSp modSp">
        <pc:chgData name="Katherin Sarai Lopez Useche" userId="S::kslopez89@soy.sena.edu.co::43076852-5312-46fd-bfbc-80466573dd81" providerId="AD" clId="Web-{CAF9553E-6F4B-A51B-7461-6391930B0164}" dt="2024-06-04T13:53:05.650" v="30" actId="14100"/>
        <pc:sldMkLst>
          <pc:docMk/>
          <pc:sldMk cId="2724847558" sldId="598"/>
        </pc:sldMkLst>
        <pc:picChg chg="add mod">
          <ac:chgData name="Katherin Sarai Lopez Useche" userId="S::kslopez89@soy.sena.edu.co::43076852-5312-46fd-bfbc-80466573dd81" providerId="AD" clId="Web-{CAF9553E-6F4B-A51B-7461-6391930B0164}" dt="2024-06-04T13:53:05.650" v="30" actId="14100"/>
          <ac:picMkLst>
            <pc:docMk/>
            <pc:sldMk cId="2724847558" sldId="598"/>
            <ac:picMk id="3" creationId="{2296068D-43E0-1694-8651-3E574EC923A1}"/>
          </ac:picMkLst>
        </pc:picChg>
      </pc:sldChg>
      <pc:sldChg chg="new del">
        <pc:chgData name="Katherin Sarai Lopez Useche" userId="S::kslopez89@soy.sena.edu.co::43076852-5312-46fd-bfbc-80466573dd81" providerId="AD" clId="Web-{CAF9553E-6F4B-A51B-7461-6391930B0164}" dt="2024-06-04T13:54:48.311" v="49"/>
        <pc:sldMkLst>
          <pc:docMk/>
          <pc:sldMk cId="3278834165" sldId="599"/>
        </pc:sldMkLst>
      </pc:sldChg>
      <pc:sldChg chg="addSp modSp add replId">
        <pc:chgData name="Katherin Sarai Lopez Useche" userId="S::kslopez89@soy.sena.edu.co::43076852-5312-46fd-bfbc-80466573dd81" providerId="AD" clId="Web-{CAF9553E-6F4B-A51B-7461-6391930B0164}" dt="2024-06-04T13:53:50.668" v="37" actId="14100"/>
        <pc:sldMkLst>
          <pc:docMk/>
          <pc:sldMk cId="1530561047" sldId="600"/>
        </pc:sldMkLst>
        <pc:picChg chg="add mod">
          <ac:chgData name="Katherin Sarai Lopez Useche" userId="S::kslopez89@soy.sena.edu.co::43076852-5312-46fd-bfbc-80466573dd81" providerId="AD" clId="Web-{CAF9553E-6F4B-A51B-7461-6391930B0164}" dt="2024-06-04T13:53:50.668" v="37" actId="14100"/>
          <ac:picMkLst>
            <pc:docMk/>
            <pc:sldMk cId="1530561047" sldId="600"/>
            <ac:picMk id="3" creationId="{92124070-EDFC-B59C-3F56-155AA95796E0}"/>
          </ac:picMkLst>
        </pc:picChg>
      </pc:sldChg>
      <pc:sldChg chg="addSp modSp add replId">
        <pc:chgData name="Katherin Sarai Lopez Useche" userId="S::kslopez89@soy.sena.edu.co::43076852-5312-46fd-bfbc-80466573dd81" providerId="AD" clId="Web-{CAF9553E-6F4B-A51B-7461-6391930B0164}" dt="2024-06-04T13:54:12.887" v="41" actId="14100"/>
        <pc:sldMkLst>
          <pc:docMk/>
          <pc:sldMk cId="2921320400" sldId="601"/>
        </pc:sldMkLst>
        <pc:picChg chg="add mod">
          <ac:chgData name="Katherin Sarai Lopez Useche" userId="S::kslopez89@soy.sena.edu.co::43076852-5312-46fd-bfbc-80466573dd81" providerId="AD" clId="Web-{CAF9553E-6F4B-A51B-7461-6391930B0164}" dt="2024-06-04T13:54:12.887" v="41" actId="14100"/>
          <ac:picMkLst>
            <pc:docMk/>
            <pc:sldMk cId="2921320400" sldId="601"/>
            <ac:picMk id="3" creationId="{139871A1-A894-5F79-3721-2C99BD821C39}"/>
          </ac:picMkLst>
        </pc:picChg>
      </pc:sldChg>
      <pc:sldChg chg="addSp modSp add replId">
        <pc:chgData name="Katherin Sarai Lopez Useche" userId="S::kslopez89@soy.sena.edu.co::43076852-5312-46fd-bfbc-80466573dd81" providerId="AD" clId="Web-{CAF9553E-6F4B-A51B-7461-6391930B0164}" dt="2024-06-04T13:54:37.404" v="47" actId="14100"/>
        <pc:sldMkLst>
          <pc:docMk/>
          <pc:sldMk cId="1938258593" sldId="602"/>
        </pc:sldMkLst>
        <pc:picChg chg="add mod">
          <ac:chgData name="Katherin Sarai Lopez Useche" userId="S::kslopez89@soy.sena.edu.co::43076852-5312-46fd-bfbc-80466573dd81" providerId="AD" clId="Web-{CAF9553E-6F4B-A51B-7461-6391930B0164}" dt="2024-06-04T13:54:37.404" v="47" actId="14100"/>
          <ac:picMkLst>
            <pc:docMk/>
            <pc:sldMk cId="1938258593" sldId="602"/>
            <ac:picMk id="3" creationId="{BBE2C014-8626-E81B-44B0-B8556EAE6035}"/>
          </ac:picMkLst>
        </pc:picChg>
      </pc:sldChg>
      <pc:sldChg chg="new del">
        <pc:chgData name="Katherin Sarai Lopez Useche" userId="S::kslopez89@soy.sena.edu.co::43076852-5312-46fd-bfbc-80466573dd81" providerId="AD" clId="Web-{CAF9553E-6F4B-A51B-7461-6391930B0164}" dt="2024-06-04T13:54:54.795" v="50"/>
        <pc:sldMkLst>
          <pc:docMk/>
          <pc:sldMk cId="2160707822" sldId="603"/>
        </pc:sldMkLst>
      </pc:sldChg>
      <pc:sldChg chg="addSp delSp modSp add replId">
        <pc:chgData name="Katherin Sarai Lopez Useche" userId="S::kslopez89@soy.sena.edu.co::43076852-5312-46fd-bfbc-80466573dd81" providerId="AD" clId="Web-{CAF9553E-6F4B-A51B-7461-6391930B0164}" dt="2024-06-04T13:55:29.656" v="56" actId="14100"/>
        <pc:sldMkLst>
          <pc:docMk/>
          <pc:sldMk cId="3377379813" sldId="603"/>
        </pc:sldMkLst>
        <pc:picChg chg="del">
          <ac:chgData name="Katherin Sarai Lopez Useche" userId="S::kslopez89@soy.sena.edu.co::43076852-5312-46fd-bfbc-80466573dd81" providerId="AD" clId="Web-{CAF9553E-6F4B-A51B-7461-6391930B0164}" dt="2024-06-04T13:55:00.061" v="52"/>
          <ac:picMkLst>
            <pc:docMk/>
            <pc:sldMk cId="3377379813" sldId="603"/>
            <ac:picMk id="3" creationId="{BBE2C014-8626-E81B-44B0-B8556EAE6035}"/>
          </ac:picMkLst>
        </pc:picChg>
        <pc:picChg chg="add mod">
          <ac:chgData name="Katherin Sarai Lopez Useche" userId="S::kslopez89@soy.sena.edu.co::43076852-5312-46fd-bfbc-80466573dd81" providerId="AD" clId="Web-{CAF9553E-6F4B-A51B-7461-6391930B0164}" dt="2024-06-04T13:55:29.656" v="56" actId="14100"/>
          <ac:picMkLst>
            <pc:docMk/>
            <pc:sldMk cId="3377379813" sldId="603"/>
            <ac:picMk id="4" creationId="{2A96BC69-74A1-E715-43A0-B4D0DE10A4B8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CAF9553E-6F4B-A51B-7461-6391930B0164}" dt="2024-06-04T13:56:44.283" v="62" actId="14100"/>
        <pc:sldMkLst>
          <pc:docMk/>
          <pc:sldMk cId="1327175631" sldId="604"/>
        </pc:sldMkLst>
        <pc:picChg chg="add mod">
          <ac:chgData name="Katherin Sarai Lopez Useche" userId="S::kslopez89@soy.sena.edu.co::43076852-5312-46fd-bfbc-80466573dd81" providerId="AD" clId="Web-{CAF9553E-6F4B-A51B-7461-6391930B0164}" dt="2024-06-04T13:56:44.283" v="62" actId="14100"/>
          <ac:picMkLst>
            <pc:docMk/>
            <pc:sldMk cId="1327175631" sldId="604"/>
            <ac:picMk id="3" creationId="{F355F267-CED0-71F3-B6AE-2E30C20D36FE}"/>
          </ac:picMkLst>
        </pc:picChg>
        <pc:picChg chg="del">
          <ac:chgData name="Katherin Sarai Lopez Useche" userId="S::kslopez89@soy.sena.edu.co::43076852-5312-46fd-bfbc-80466573dd81" providerId="AD" clId="Web-{CAF9553E-6F4B-A51B-7461-6391930B0164}" dt="2024-06-04T13:56:05.610" v="58"/>
          <ac:picMkLst>
            <pc:docMk/>
            <pc:sldMk cId="1327175631" sldId="604"/>
            <ac:picMk id="4" creationId="{2A96BC69-74A1-E715-43A0-B4D0DE10A4B8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CAF9553E-6F4B-A51B-7461-6391930B0164}" dt="2024-06-04T13:57:13.628" v="68" actId="14100"/>
        <pc:sldMkLst>
          <pc:docMk/>
          <pc:sldMk cId="4155211195" sldId="605"/>
        </pc:sldMkLst>
        <pc:picChg chg="del">
          <ac:chgData name="Katherin Sarai Lopez Useche" userId="S::kslopez89@soy.sena.edu.co::43076852-5312-46fd-bfbc-80466573dd81" providerId="AD" clId="Web-{CAF9553E-6F4B-A51B-7461-6391930B0164}" dt="2024-06-04T13:56:48.627" v="64"/>
          <ac:picMkLst>
            <pc:docMk/>
            <pc:sldMk cId="4155211195" sldId="605"/>
            <ac:picMk id="3" creationId="{F355F267-CED0-71F3-B6AE-2E30C20D36FE}"/>
          </ac:picMkLst>
        </pc:picChg>
        <pc:picChg chg="add mod">
          <ac:chgData name="Katherin Sarai Lopez Useche" userId="S::kslopez89@soy.sena.edu.co::43076852-5312-46fd-bfbc-80466573dd81" providerId="AD" clId="Web-{CAF9553E-6F4B-A51B-7461-6391930B0164}" dt="2024-06-04T13:57:13.628" v="68" actId="14100"/>
          <ac:picMkLst>
            <pc:docMk/>
            <pc:sldMk cId="4155211195" sldId="605"/>
            <ac:picMk id="4" creationId="{53796F87-CA05-943C-ACEF-0E54F92FF627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CAF9553E-6F4B-A51B-7461-6391930B0164}" dt="2024-06-04T13:57:36.176" v="75" actId="14100"/>
        <pc:sldMkLst>
          <pc:docMk/>
          <pc:sldMk cId="3451501963" sldId="606"/>
        </pc:sldMkLst>
        <pc:picChg chg="add mod">
          <ac:chgData name="Katherin Sarai Lopez Useche" userId="S::kslopez89@soy.sena.edu.co::43076852-5312-46fd-bfbc-80466573dd81" providerId="AD" clId="Web-{CAF9553E-6F4B-A51B-7461-6391930B0164}" dt="2024-06-04T13:57:36.176" v="75" actId="14100"/>
          <ac:picMkLst>
            <pc:docMk/>
            <pc:sldMk cId="3451501963" sldId="606"/>
            <ac:picMk id="3" creationId="{CFF2B1AB-5302-D42B-0360-63F793ACACA2}"/>
          </ac:picMkLst>
        </pc:picChg>
        <pc:picChg chg="del mod">
          <ac:chgData name="Katherin Sarai Lopez Useche" userId="S::kslopez89@soy.sena.edu.co::43076852-5312-46fd-bfbc-80466573dd81" providerId="AD" clId="Web-{CAF9553E-6F4B-A51B-7461-6391930B0164}" dt="2024-06-04T13:57:18.191" v="71"/>
          <ac:picMkLst>
            <pc:docMk/>
            <pc:sldMk cId="3451501963" sldId="606"/>
            <ac:picMk id="4" creationId="{53796F87-CA05-943C-ACEF-0E54F92FF627}"/>
          </ac:picMkLst>
        </pc:picChg>
      </pc:sldChg>
    </pc:docChg>
  </pc:docChgLst>
  <pc:docChgLst>
    <pc:chgData name="Katherin Sarai Lopez Useche" userId="S::kslopez89@soy.sena.edu.co::43076852-5312-46fd-bfbc-80466573dd81" providerId="AD" clId="Web-{33AB681D-0A70-63C0-DDB9-8C67D5054B5B}"/>
    <pc:docChg chg="addSld delSld modSld sldOrd">
      <pc:chgData name="Katherin Sarai Lopez Useche" userId="S::kslopez89@soy.sena.edu.co::43076852-5312-46fd-bfbc-80466573dd81" providerId="AD" clId="Web-{33AB681D-0A70-63C0-DDB9-8C67D5054B5B}" dt="2024-05-27T21:03:22.368" v="453" actId="20577"/>
      <pc:docMkLst>
        <pc:docMk/>
      </pc:docMkLst>
      <pc:sldChg chg="addSp delSp modSp del">
        <pc:chgData name="Katherin Sarai Lopez Useche" userId="S::kslopez89@soy.sena.edu.co::43076852-5312-46fd-bfbc-80466573dd81" providerId="AD" clId="Web-{33AB681D-0A70-63C0-DDB9-8C67D5054B5B}" dt="2024-05-27T20:30:09.685" v="131"/>
        <pc:sldMkLst>
          <pc:docMk/>
          <pc:sldMk cId="2693847562" sldId="578"/>
        </pc:sldMkLst>
        <pc:spChg chg="mod">
          <ac:chgData name="Katherin Sarai Lopez Useche" userId="S::kslopez89@soy.sena.edu.co::43076852-5312-46fd-bfbc-80466573dd81" providerId="AD" clId="Web-{33AB681D-0A70-63C0-DDB9-8C67D5054B5B}" dt="2024-05-27T20:20:38.245" v="41" actId="1076"/>
          <ac:spMkLst>
            <pc:docMk/>
            <pc:sldMk cId="2693847562" sldId="578"/>
            <ac:spMk id="5" creationId="{BD4B76CD-6B05-6283-839D-0B8DF6C81FD7}"/>
          </ac:spMkLst>
        </pc:spChg>
        <pc:picChg chg="del">
          <ac:chgData name="Katherin Sarai Lopez Useche" userId="S::kslopez89@soy.sena.edu.co::43076852-5312-46fd-bfbc-80466573dd81" providerId="AD" clId="Web-{33AB681D-0A70-63C0-DDB9-8C67D5054B5B}" dt="2024-05-27T20:14:07.874" v="3"/>
          <ac:picMkLst>
            <pc:docMk/>
            <pc:sldMk cId="2693847562" sldId="578"/>
            <ac:picMk id="2" creationId="{5ED61B0D-2455-3E0C-08C4-0FC79DADC841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10.999" v="7"/>
          <ac:picMkLst>
            <pc:docMk/>
            <pc:sldMk cId="2693847562" sldId="578"/>
            <ac:picMk id="4" creationId="{749F8CC1-6C1C-7303-2E9A-BFE6D528013F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05.764" v="0"/>
          <ac:picMkLst>
            <pc:docMk/>
            <pc:sldMk cId="2693847562" sldId="578"/>
            <ac:picMk id="6" creationId="{304BC248-F4CA-E38B-8154-ECC761486BAF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2:21.592" v="83"/>
          <ac:picMkLst>
            <pc:docMk/>
            <pc:sldMk cId="2693847562" sldId="578"/>
            <ac:picMk id="7" creationId="{F636C1EB-DBCE-4F94-EDA0-F1887CB2322C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2:32.108" v="86"/>
          <ac:picMkLst>
            <pc:docMk/>
            <pc:sldMk cId="2693847562" sldId="578"/>
            <ac:picMk id="8" creationId="{ED25FD95-94A4-5E4D-0531-B0D024C4CFC4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08.842" v="4"/>
          <ac:picMkLst>
            <pc:docMk/>
            <pc:sldMk cId="2693847562" sldId="578"/>
            <ac:picMk id="9" creationId="{AFE6A2A2-88BE-24F5-0E70-6527609A4072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06.577" v="1"/>
          <ac:picMkLst>
            <pc:docMk/>
            <pc:sldMk cId="2693847562" sldId="578"/>
            <ac:picMk id="10" creationId="{ABFD0393-A1BA-0E36-FC28-D263DE451574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4:37.018" v="95"/>
          <ac:picMkLst>
            <pc:docMk/>
            <pc:sldMk cId="2693847562" sldId="578"/>
            <ac:picMk id="11" creationId="{889B847A-1B97-5FCB-1002-3446E3D03F47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09.733" v="5"/>
          <ac:picMkLst>
            <pc:docMk/>
            <pc:sldMk cId="2693847562" sldId="578"/>
            <ac:picMk id="12" creationId="{E9BF2561-D46D-F17D-EF22-6D5FDF9D54AC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07.186" v="2"/>
          <ac:picMkLst>
            <pc:docMk/>
            <pc:sldMk cId="2693847562" sldId="578"/>
            <ac:picMk id="13" creationId="{50BC903B-DA09-C91E-019F-250676F86FC2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14:10.358" v="6"/>
          <ac:picMkLst>
            <pc:docMk/>
            <pc:sldMk cId="2693847562" sldId="578"/>
            <ac:picMk id="14" creationId="{CE3353A5-9352-2001-908C-2416A45CCDFF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4:50.737" v="98"/>
          <ac:picMkLst>
            <pc:docMk/>
            <pc:sldMk cId="2693847562" sldId="578"/>
            <ac:picMk id="15" creationId="{060E8567-4613-854D-58D8-C7FB8AD4C5CA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5:03.519" v="101"/>
          <ac:picMkLst>
            <pc:docMk/>
            <pc:sldMk cId="2693847562" sldId="578"/>
            <ac:picMk id="16" creationId="{D1F8D841-0801-6689-6467-429C516147BE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5:15.082" v="104"/>
          <ac:picMkLst>
            <pc:docMk/>
            <pc:sldMk cId="2693847562" sldId="578"/>
            <ac:picMk id="17" creationId="{553BFFB9-6710-C90C-5649-52B447A50221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6:24.444" v="116"/>
          <ac:picMkLst>
            <pc:docMk/>
            <pc:sldMk cId="2693847562" sldId="578"/>
            <ac:picMk id="18" creationId="{0F63C916-4877-EF09-D5BF-5C28340700AB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20:41.870" v="42" actId="1076"/>
          <ac:picMkLst>
            <pc:docMk/>
            <pc:sldMk cId="2693847562" sldId="578"/>
            <ac:picMk id="19" creationId="{50F0A495-88BA-5287-59C3-6486FA67EFAB}"/>
          </ac:picMkLst>
        </pc:picChg>
      </pc:sldChg>
      <pc:sldChg chg="del">
        <pc:chgData name="Katherin Sarai Lopez Useche" userId="S::kslopez89@soy.sena.edu.co::43076852-5312-46fd-bfbc-80466573dd81" providerId="AD" clId="Web-{33AB681D-0A70-63C0-DDB9-8C67D5054B5B}" dt="2024-05-27T20:30:14.045" v="132"/>
        <pc:sldMkLst>
          <pc:docMk/>
          <pc:sldMk cId="325049901" sldId="579"/>
        </pc:sldMkLst>
      </pc:sldChg>
      <pc:sldChg chg="addSp delSp modSp">
        <pc:chgData name="Katherin Sarai Lopez Useche" userId="S::kslopez89@soy.sena.edu.co::43076852-5312-46fd-bfbc-80466573dd81" providerId="AD" clId="Web-{33AB681D-0A70-63C0-DDB9-8C67D5054B5B}" dt="2024-05-27T20:36:04.181" v="234" actId="1076"/>
        <pc:sldMkLst>
          <pc:docMk/>
          <pc:sldMk cId="3804539540" sldId="580"/>
        </pc:sldMkLst>
        <pc:picChg chg="mod">
          <ac:chgData name="Katherin Sarai Lopez Useche" userId="S::kslopez89@soy.sena.edu.co::43076852-5312-46fd-bfbc-80466573dd81" providerId="AD" clId="Web-{33AB681D-0A70-63C0-DDB9-8C67D5054B5B}" dt="2024-05-27T20:35:24.882" v="217" actId="1076"/>
          <ac:picMkLst>
            <pc:docMk/>
            <pc:sldMk cId="3804539540" sldId="580"/>
            <ac:picMk id="5" creationId="{5E7E2ACB-FA27-74E9-D911-A4AC79FDAE35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5:50.899" v="226" actId="1076"/>
          <ac:picMkLst>
            <pc:docMk/>
            <pc:sldMk cId="3804539540" sldId="580"/>
            <ac:picMk id="6" creationId="{9BEF3B46-8B4D-3A43-0ED6-6AAB5A150119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5:58.290" v="229" actId="1076"/>
          <ac:picMkLst>
            <pc:docMk/>
            <pc:sldMk cId="3804539540" sldId="580"/>
            <ac:picMk id="7" creationId="{97C174E5-48E2-268F-9E1F-381F1026010F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5:31.805" v="218" actId="1076"/>
          <ac:picMkLst>
            <pc:docMk/>
            <pc:sldMk cId="3804539540" sldId="580"/>
            <ac:picMk id="9" creationId="{92825014-4D9D-4574-54F5-C84776800092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5:59.555" v="230" actId="1076"/>
          <ac:picMkLst>
            <pc:docMk/>
            <pc:sldMk cId="3804539540" sldId="580"/>
            <ac:picMk id="10" creationId="{19B8DFD2-FB64-6B89-DA6A-3823BF5384B5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6:04.181" v="234" actId="1076"/>
          <ac:picMkLst>
            <pc:docMk/>
            <pc:sldMk cId="3804539540" sldId="580"/>
            <ac:picMk id="15" creationId="{09930DCD-DDD5-01AF-9D86-D8229E58FBD9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6:03.306" v="233" actId="1076"/>
          <ac:picMkLst>
            <pc:docMk/>
            <pc:sldMk cId="3804539540" sldId="580"/>
            <ac:picMk id="16" creationId="{92A891AE-A7E0-B1E7-25A7-F9A9007B0F30}"/>
          </ac:picMkLst>
        </pc:picChg>
      </pc:sldChg>
      <pc:sldChg chg="modSp">
        <pc:chgData name="Katherin Sarai Lopez Useche" userId="S::kslopez89@soy.sena.edu.co::43076852-5312-46fd-bfbc-80466573dd81" providerId="AD" clId="Web-{33AB681D-0A70-63C0-DDB9-8C67D5054B5B}" dt="2024-05-27T20:38:05.887" v="244" actId="1076"/>
        <pc:sldMkLst>
          <pc:docMk/>
          <pc:sldMk cId="562351512" sldId="581"/>
        </pc:sldMkLst>
        <pc:picChg chg="mod">
          <ac:chgData name="Katherin Sarai Lopez Useche" userId="S::kslopez89@soy.sena.edu.co::43076852-5312-46fd-bfbc-80466573dd81" providerId="AD" clId="Web-{33AB681D-0A70-63C0-DDB9-8C67D5054B5B}" dt="2024-05-27T20:38:02.294" v="242" actId="1076"/>
          <ac:picMkLst>
            <pc:docMk/>
            <pc:sldMk cId="562351512" sldId="581"/>
            <ac:picMk id="2" creationId="{FCBFD195-9454-06D2-F076-6BE983187901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8:03.887" v="243" actId="1076"/>
          <ac:picMkLst>
            <pc:docMk/>
            <pc:sldMk cId="562351512" sldId="581"/>
            <ac:picMk id="5" creationId="{F03273BF-994E-A909-3403-5B8FC384CE70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8:05.887" v="244" actId="1076"/>
          <ac:picMkLst>
            <pc:docMk/>
            <pc:sldMk cId="562351512" sldId="581"/>
            <ac:picMk id="6" creationId="{A5AA639B-1D98-8507-1994-5B552F20B2F5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7:51.309" v="238" actId="1076"/>
          <ac:picMkLst>
            <pc:docMk/>
            <pc:sldMk cId="562351512" sldId="581"/>
            <ac:picMk id="7" creationId="{661B3341-D52F-D6DE-C2DE-A157CAAFE60B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6:37.385" v="235" actId="1076"/>
          <ac:picMkLst>
            <pc:docMk/>
            <pc:sldMk cId="562351512" sldId="581"/>
            <ac:picMk id="9" creationId="{40509299-0771-30B6-E063-A3B9F072D55E}"/>
          </ac:picMkLst>
        </pc:picChg>
      </pc:sldChg>
      <pc:sldChg chg="addSp delSp modSp ord">
        <pc:chgData name="Katherin Sarai Lopez Useche" userId="S::kslopez89@soy.sena.edu.co::43076852-5312-46fd-bfbc-80466573dd81" providerId="AD" clId="Web-{33AB681D-0A70-63C0-DDB9-8C67D5054B5B}" dt="2024-05-27T20:42:01.036" v="264" actId="1076"/>
        <pc:sldMkLst>
          <pc:docMk/>
          <pc:sldMk cId="2907212195" sldId="588"/>
        </pc:sldMkLst>
        <pc:spChg chg="add del">
          <ac:chgData name="Katherin Sarai Lopez Useche" userId="S::kslopez89@soy.sena.edu.co::43076852-5312-46fd-bfbc-80466573dd81" providerId="AD" clId="Web-{33AB681D-0A70-63C0-DDB9-8C67D5054B5B}" dt="2024-05-27T20:40:42.439" v="257"/>
          <ac:spMkLst>
            <pc:docMk/>
            <pc:sldMk cId="2907212195" sldId="588"/>
            <ac:spMk id="4" creationId="{2D7E85DA-865D-44DF-06CC-E9E3AD90EB77}"/>
          </ac:spMkLst>
        </pc:spChg>
        <pc:spChg chg="add mod">
          <ac:chgData name="Katherin Sarai Lopez Useche" userId="S::kslopez89@soy.sena.edu.co::43076852-5312-46fd-bfbc-80466573dd81" providerId="AD" clId="Web-{33AB681D-0A70-63C0-DDB9-8C67D5054B5B}" dt="2024-05-27T20:42:01.036" v="264" actId="1076"/>
          <ac:spMkLst>
            <pc:docMk/>
            <pc:sldMk cId="2907212195" sldId="588"/>
            <ac:spMk id="5" creationId="{B35A999F-2D1A-63E3-CAE1-4BBB44913BF2}"/>
          </ac:spMkLst>
        </pc:spChg>
        <pc:picChg chg="add mod">
          <ac:chgData name="Katherin Sarai Lopez Useche" userId="S::kslopez89@soy.sena.edu.co::43076852-5312-46fd-bfbc-80466573dd81" providerId="AD" clId="Web-{33AB681D-0A70-63C0-DDB9-8C67D5054B5B}" dt="2024-05-27T20:40:23.548" v="255" actId="1076"/>
          <ac:picMkLst>
            <pc:docMk/>
            <pc:sldMk cId="2907212195" sldId="588"/>
            <ac:picMk id="3" creationId="{16DCF501-B9FE-2FB7-0763-E6E45AD2FAE8}"/>
          </ac:picMkLst>
        </pc:picChg>
      </pc:sldChg>
      <pc:sldChg chg="addSp delSp modSp add ord replId">
        <pc:chgData name="Katherin Sarai Lopez Useche" userId="S::kslopez89@soy.sena.edu.co::43076852-5312-46fd-bfbc-80466573dd81" providerId="AD" clId="Web-{33AB681D-0A70-63C0-DDB9-8C67D5054B5B}" dt="2024-05-27T20:35:00.600" v="215" actId="1076"/>
        <pc:sldMkLst>
          <pc:docMk/>
          <pc:sldMk cId="3408578804" sldId="589"/>
        </pc:sldMkLst>
        <pc:spChg chg="mod">
          <ac:chgData name="Katherin Sarai Lopez Useche" userId="S::kslopez89@soy.sena.edu.co::43076852-5312-46fd-bfbc-80466573dd81" providerId="AD" clId="Web-{33AB681D-0A70-63C0-DDB9-8C67D5054B5B}" dt="2024-05-27T20:31:51.298" v="166" actId="1076"/>
          <ac:spMkLst>
            <pc:docMk/>
            <pc:sldMk cId="3408578804" sldId="589"/>
            <ac:spMk id="4" creationId="{FD681FCD-A1E5-56EB-FE24-DB0E128D6525}"/>
          </ac:spMkLst>
        </pc:spChg>
        <pc:spChg chg="del mod">
          <ac:chgData name="Katherin Sarai Lopez Useche" userId="S::kslopez89@soy.sena.edu.co::43076852-5312-46fd-bfbc-80466573dd81" providerId="AD" clId="Web-{33AB681D-0A70-63C0-DDB9-8C67D5054B5B}" dt="2024-05-27T20:21:29.466" v="50"/>
          <ac:spMkLst>
            <pc:docMk/>
            <pc:sldMk cId="3408578804" sldId="589"/>
            <ac:spMk id="8" creationId="{8D9CAC9C-191E-6013-D70D-26CD5E71EE89}"/>
          </ac:spMkLst>
        </pc:spChg>
        <pc:spChg chg="add del mod">
          <ac:chgData name="Katherin Sarai Lopez Useche" userId="S::kslopez89@soy.sena.edu.co::43076852-5312-46fd-bfbc-80466573dd81" providerId="AD" clId="Web-{33AB681D-0A70-63C0-DDB9-8C67D5054B5B}" dt="2024-05-27T20:34:06.911" v="191"/>
          <ac:spMkLst>
            <pc:docMk/>
            <pc:sldMk cId="3408578804" sldId="589"/>
            <ac:spMk id="30" creationId="{A77DD347-5556-8172-F862-8441EED4EF31}"/>
          </ac:spMkLst>
        </pc:spChg>
        <pc:picChg chg="add mod">
          <ac:chgData name="Katherin Sarai Lopez Useche" userId="S::kslopez89@soy.sena.edu.co::43076852-5312-46fd-bfbc-80466573dd81" providerId="AD" clId="Web-{33AB681D-0A70-63C0-DDB9-8C67D5054B5B}" dt="2024-05-27T20:34:55.647" v="213" actId="1076"/>
          <ac:picMkLst>
            <pc:docMk/>
            <pc:sldMk cId="3408578804" sldId="589"/>
            <ac:picMk id="5" creationId="{EFB2E7D3-CA94-D252-B6E7-83D1624BF060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4:58.710" v="214" actId="1076"/>
          <ac:picMkLst>
            <pc:docMk/>
            <pc:sldMk cId="3408578804" sldId="589"/>
            <ac:picMk id="7" creationId="{5ABCFCA1-3785-0FA4-641E-CAC1748024DC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21:15.090" v="45"/>
          <ac:picMkLst>
            <pc:docMk/>
            <pc:sldMk cId="3408578804" sldId="589"/>
            <ac:picMk id="10" creationId="{307C3396-8EC7-37FB-2FFD-64AADBBBA167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4:46.959" v="208" actId="1076"/>
          <ac:picMkLst>
            <pc:docMk/>
            <pc:sldMk cId="3408578804" sldId="589"/>
            <ac:picMk id="11" creationId="{5B26BC51-BA90-2777-683B-DC7D08F8E575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24:23.549" v="92"/>
          <ac:picMkLst>
            <pc:docMk/>
            <pc:sldMk cId="3408578804" sldId="589"/>
            <ac:picMk id="12" creationId="{B1FD102F-0A97-AA1C-4A7F-C61B5E36004E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5:00.600" v="215" actId="1076"/>
          <ac:picMkLst>
            <pc:docMk/>
            <pc:sldMk cId="3408578804" sldId="589"/>
            <ac:picMk id="13" creationId="{3B7377D5-3EAD-2E06-1ABE-165A0214F33C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4:54.163" v="212" actId="1076"/>
          <ac:picMkLst>
            <pc:docMk/>
            <pc:sldMk cId="3408578804" sldId="589"/>
            <ac:picMk id="15" creationId="{A8B2E74E-D924-D1AE-7AC5-EEC18F8B1FEA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4:40.881" v="206" actId="1076"/>
          <ac:picMkLst>
            <pc:docMk/>
            <pc:sldMk cId="3408578804" sldId="589"/>
            <ac:picMk id="17" creationId="{26204F1B-66B9-0296-4C73-0A1A85418D7D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34:51.553" v="210" actId="1076"/>
          <ac:picMkLst>
            <pc:docMk/>
            <pc:sldMk cId="3408578804" sldId="589"/>
            <ac:picMk id="19" creationId="{EBF12D89-9804-C9C8-6F69-173E35D5BA2C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4:29.193" v="198"/>
          <ac:picMkLst>
            <pc:docMk/>
            <pc:sldMk cId="3408578804" sldId="589"/>
            <ac:picMk id="21" creationId="{5EA37772-5417-69A9-4755-693E1B634FBF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4:29.928" v="199"/>
          <ac:picMkLst>
            <pc:docMk/>
            <pc:sldMk cId="3408578804" sldId="589"/>
            <ac:picMk id="23" creationId="{88A813AD-C578-DB93-A492-646520DAFDA1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4:30.490" v="200"/>
          <ac:picMkLst>
            <pc:docMk/>
            <pc:sldMk cId="3408578804" sldId="589"/>
            <ac:picMk id="24" creationId="{02000BAC-2C3D-1B30-BE6A-416648D9AED0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4:31.146" v="201"/>
          <ac:picMkLst>
            <pc:docMk/>
            <pc:sldMk cId="3408578804" sldId="589"/>
            <ac:picMk id="25" creationId="{4692FA01-7C7E-2C66-5BD0-2D73AC7EB29C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4:32.068" v="202"/>
          <ac:picMkLst>
            <pc:docMk/>
            <pc:sldMk cId="3408578804" sldId="589"/>
            <ac:picMk id="26" creationId="{74F8371A-6560-F659-FBD4-13681CC184DD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0:27.029" v="136"/>
          <ac:picMkLst>
            <pc:docMk/>
            <pc:sldMk cId="3408578804" sldId="589"/>
            <ac:picMk id="27" creationId="{D75D7F64-6595-2AE6-42CF-9A922C766988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0:25.498" v="135"/>
          <ac:picMkLst>
            <pc:docMk/>
            <pc:sldMk cId="3408578804" sldId="589"/>
            <ac:picMk id="28" creationId="{8148014A-ECD2-3D04-30EE-88A9EE4E8899}"/>
          </ac:picMkLst>
        </pc:picChg>
        <pc:picChg chg="add del mod">
          <ac:chgData name="Katherin Sarai Lopez Useche" userId="S::kslopez89@soy.sena.edu.co::43076852-5312-46fd-bfbc-80466573dd81" providerId="AD" clId="Web-{33AB681D-0A70-63C0-DDB9-8C67D5054B5B}" dt="2024-05-27T20:30:24.951" v="134"/>
          <ac:picMkLst>
            <pc:docMk/>
            <pc:sldMk cId="3408578804" sldId="589"/>
            <ac:picMk id="29" creationId="{1963EE50-AAE3-44AC-5C9F-609CE20119C9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33AB681D-0A70-63C0-DDB9-8C67D5054B5B}" dt="2024-05-27T20:34:23.334" v="197" actId="1076"/>
        <pc:sldMkLst>
          <pc:docMk/>
          <pc:sldMk cId="1283698748" sldId="590"/>
        </pc:sldMkLst>
        <pc:spChg chg="add mod">
          <ac:chgData name="Katherin Sarai Lopez Useche" userId="S::kslopez89@soy.sena.edu.co::43076852-5312-46fd-bfbc-80466573dd81" providerId="AD" clId="Web-{33AB681D-0A70-63C0-DDB9-8C67D5054B5B}" dt="2024-05-27T20:34:14.146" v="193" actId="1076"/>
          <ac:spMkLst>
            <pc:docMk/>
            <pc:sldMk cId="1283698748" sldId="590"/>
            <ac:spMk id="3" creationId="{A77DD347-5556-8172-F862-8441EED4EF31}"/>
          </ac:spMkLst>
        </pc:spChg>
        <pc:spChg chg="mod">
          <ac:chgData name="Katherin Sarai Lopez Useche" userId="S::kslopez89@soy.sena.edu.co::43076852-5312-46fd-bfbc-80466573dd81" providerId="AD" clId="Web-{33AB681D-0A70-63C0-DDB9-8C67D5054B5B}" dt="2024-05-27T20:33:49.036" v="184" actId="1076"/>
          <ac:spMkLst>
            <pc:docMk/>
            <pc:sldMk cId="1283698748" sldId="590"/>
            <ac:spMk id="4" creationId="{FD681FCD-A1E5-56EB-FE24-DB0E128D6525}"/>
          </ac:spMkLst>
        </pc:spChg>
        <pc:picChg chg="del">
          <ac:chgData name="Katherin Sarai Lopez Useche" userId="S::kslopez89@soy.sena.edu.co::43076852-5312-46fd-bfbc-80466573dd81" providerId="AD" clId="Web-{33AB681D-0A70-63C0-DDB9-8C67D5054B5B}" dt="2024-05-27T20:33:25.644" v="172"/>
          <ac:picMkLst>
            <pc:docMk/>
            <pc:sldMk cId="1283698748" sldId="590"/>
            <ac:picMk id="5" creationId="{EFB2E7D3-CA94-D252-B6E7-83D1624BF060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26.488" v="173"/>
          <ac:picMkLst>
            <pc:docMk/>
            <pc:sldMk cId="1283698748" sldId="590"/>
            <ac:picMk id="7" creationId="{5ABCFCA1-3785-0FA4-641E-CAC1748024DC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27.754" v="175"/>
          <ac:picMkLst>
            <pc:docMk/>
            <pc:sldMk cId="1283698748" sldId="590"/>
            <ac:picMk id="11" creationId="{5B26BC51-BA90-2777-683B-DC7D08F8E575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27.097" v="174"/>
          <ac:picMkLst>
            <pc:docMk/>
            <pc:sldMk cId="1283698748" sldId="590"/>
            <ac:picMk id="13" creationId="{3B7377D5-3EAD-2E06-1ABE-165A0214F33C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28.488" v="176"/>
          <ac:picMkLst>
            <pc:docMk/>
            <pc:sldMk cId="1283698748" sldId="590"/>
            <ac:picMk id="15" creationId="{A8B2E74E-D924-D1AE-7AC5-EEC18F8B1FEA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29.301" v="177"/>
          <ac:picMkLst>
            <pc:docMk/>
            <pc:sldMk cId="1283698748" sldId="590"/>
            <ac:picMk id="17" creationId="{26204F1B-66B9-0296-4C73-0A1A85418D7D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33:30.254" v="178"/>
          <ac:picMkLst>
            <pc:docMk/>
            <pc:sldMk cId="1283698748" sldId="590"/>
            <ac:picMk id="19" creationId="{EBF12D89-9804-C9C8-6F69-173E35D5BA2C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3:50.645" v="185" actId="1076"/>
          <ac:picMkLst>
            <pc:docMk/>
            <pc:sldMk cId="1283698748" sldId="590"/>
            <ac:picMk id="21" creationId="{5EA37772-5417-69A9-4755-693E1B634FBF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3:52.473" v="186" actId="1076"/>
          <ac:picMkLst>
            <pc:docMk/>
            <pc:sldMk cId="1283698748" sldId="590"/>
            <ac:picMk id="23" creationId="{88A813AD-C578-DB93-A492-646520DAFDA1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4:00.599" v="189" actId="1076"/>
          <ac:picMkLst>
            <pc:docMk/>
            <pc:sldMk cId="1283698748" sldId="590"/>
            <ac:picMk id="24" creationId="{02000BAC-2C3D-1B30-BE6A-416648D9AED0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3:59.208" v="188" actId="1076"/>
          <ac:picMkLst>
            <pc:docMk/>
            <pc:sldMk cId="1283698748" sldId="590"/>
            <ac:picMk id="25" creationId="{4692FA01-7C7E-2C66-5BD0-2D73AC7EB29C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4:16.662" v="194" actId="1076"/>
          <ac:picMkLst>
            <pc:docMk/>
            <pc:sldMk cId="1283698748" sldId="590"/>
            <ac:picMk id="26" creationId="{74F8371A-6560-F659-FBD4-13681CC184DD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4:18.490" v="195" actId="1076"/>
          <ac:picMkLst>
            <pc:docMk/>
            <pc:sldMk cId="1283698748" sldId="590"/>
            <ac:picMk id="27" creationId="{D75D7F64-6595-2AE6-42CF-9A922C766988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4:20.380" v="196" actId="1076"/>
          <ac:picMkLst>
            <pc:docMk/>
            <pc:sldMk cId="1283698748" sldId="590"/>
            <ac:picMk id="28" creationId="{8148014A-ECD2-3D04-30EE-88A9EE4E8899}"/>
          </ac:picMkLst>
        </pc:picChg>
        <pc:picChg chg="mod">
          <ac:chgData name="Katherin Sarai Lopez Useche" userId="S::kslopez89@soy.sena.edu.co::43076852-5312-46fd-bfbc-80466573dd81" providerId="AD" clId="Web-{33AB681D-0A70-63C0-DDB9-8C67D5054B5B}" dt="2024-05-27T20:34:23.334" v="197" actId="1076"/>
          <ac:picMkLst>
            <pc:docMk/>
            <pc:sldMk cId="1283698748" sldId="590"/>
            <ac:picMk id="29" creationId="{1963EE50-AAE3-44AC-5C9F-609CE20119C9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33AB681D-0A70-63C0-DDB9-8C67D5054B5B}" dt="2024-05-27T20:44:50.525" v="304" actId="1076"/>
        <pc:sldMkLst>
          <pc:docMk/>
          <pc:sldMk cId="704606033" sldId="591"/>
        </pc:sldMkLst>
        <pc:spChg chg="mod">
          <ac:chgData name="Katherin Sarai Lopez Useche" userId="S::kslopez89@soy.sena.edu.co::43076852-5312-46fd-bfbc-80466573dd81" providerId="AD" clId="Web-{33AB681D-0A70-63C0-DDB9-8C67D5054B5B}" dt="2024-05-27T20:43:22.757" v="282" actId="20577"/>
          <ac:spMkLst>
            <pc:docMk/>
            <pc:sldMk cId="704606033" sldId="591"/>
            <ac:spMk id="2" creationId="{4463EC79-7CBA-82F8-BDDE-001D6BAA65E9}"/>
          </ac:spMkLst>
        </pc:spChg>
        <pc:spChg chg="del">
          <ac:chgData name="Katherin Sarai Lopez Useche" userId="S::kslopez89@soy.sena.edu.co::43076852-5312-46fd-bfbc-80466573dd81" providerId="AD" clId="Web-{33AB681D-0A70-63C0-DDB9-8C67D5054B5B}" dt="2024-05-27T20:42:11.692" v="267"/>
          <ac:spMkLst>
            <pc:docMk/>
            <pc:sldMk cId="704606033" sldId="591"/>
            <ac:spMk id="4" creationId="{E5FFB851-2C1F-91D7-963B-6A9ECEB5A3C1}"/>
          </ac:spMkLst>
        </pc:spChg>
        <pc:spChg chg="add mod">
          <ac:chgData name="Katherin Sarai Lopez Useche" userId="S::kslopez89@soy.sena.edu.co::43076852-5312-46fd-bfbc-80466573dd81" providerId="AD" clId="Web-{33AB681D-0A70-63C0-DDB9-8C67D5054B5B}" dt="2024-05-27T20:44:46.916" v="303" actId="1076"/>
          <ac:spMkLst>
            <pc:docMk/>
            <pc:sldMk cId="704606033" sldId="591"/>
            <ac:spMk id="6" creationId="{9DC0B3F5-E85A-BA19-5190-A5851DC60827}"/>
          </ac:spMkLst>
        </pc:spChg>
        <pc:picChg chg="add mod">
          <ac:chgData name="Katherin Sarai Lopez Useche" userId="S::kslopez89@soy.sena.edu.co::43076852-5312-46fd-bfbc-80466573dd81" providerId="AD" clId="Web-{33AB681D-0A70-63C0-DDB9-8C67D5054B5B}" dt="2024-05-27T20:44:50.525" v="304" actId="1076"/>
          <ac:picMkLst>
            <pc:docMk/>
            <pc:sldMk cId="704606033" sldId="591"/>
            <ac:picMk id="3" creationId="{15D35F5B-F77D-258E-4CA5-703DFBC7B802}"/>
          </ac:picMkLst>
        </pc:picChg>
        <pc:picChg chg="del">
          <ac:chgData name="Katherin Sarai Lopez Useche" userId="S::kslopez89@soy.sena.edu.co::43076852-5312-46fd-bfbc-80466573dd81" providerId="AD" clId="Web-{33AB681D-0A70-63C0-DDB9-8C67D5054B5B}" dt="2024-05-27T20:42:10.848" v="266"/>
          <ac:picMkLst>
            <pc:docMk/>
            <pc:sldMk cId="704606033" sldId="591"/>
            <ac:picMk id="5" creationId="{17EE843B-6A7D-9B97-4ED7-4860A85A1C39}"/>
          </ac:picMkLst>
        </pc:picChg>
      </pc:sldChg>
      <pc:sldChg chg="addSp delSp modSp add ord replId">
        <pc:chgData name="Katherin Sarai Lopez Useche" userId="S::kslopez89@soy.sena.edu.co::43076852-5312-46fd-bfbc-80466573dd81" providerId="AD" clId="Web-{33AB681D-0A70-63C0-DDB9-8C67D5054B5B}" dt="2024-05-27T20:54:53.660" v="430" actId="1076"/>
        <pc:sldMkLst>
          <pc:docMk/>
          <pc:sldMk cId="2666128818" sldId="592"/>
        </pc:sldMkLst>
        <pc:spChg chg="mod">
          <ac:chgData name="Katherin Sarai Lopez Useche" userId="S::kslopez89@soy.sena.edu.co::43076852-5312-46fd-bfbc-80466573dd81" providerId="AD" clId="Web-{33AB681D-0A70-63C0-DDB9-8C67D5054B5B}" dt="2024-05-27T20:45:58.918" v="330" actId="20577"/>
          <ac:spMkLst>
            <pc:docMk/>
            <pc:sldMk cId="2666128818" sldId="592"/>
            <ac:spMk id="2" creationId="{4463EC79-7CBA-82F8-BDDE-001D6BAA65E9}"/>
          </ac:spMkLst>
        </pc:spChg>
        <pc:spChg chg="add mod">
          <ac:chgData name="Katherin Sarai Lopez Useche" userId="S::kslopez89@soy.sena.edu.co::43076852-5312-46fd-bfbc-80466573dd81" providerId="AD" clId="Web-{33AB681D-0A70-63C0-DDB9-8C67D5054B5B}" dt="2024-05-27T20:54:36.082" v="427" actId="20577"/>
          <ac:spMkLst>
            <pc:docMk/>
            <pc:sldMk cId="2666128818" sldId="592"/>
            <ac:spMk id="3" creationId="{4BFA4117-B781-D82A-56A8-4EEEAC4B7A7E}"/>
          </ac:spMkLst>
        </pc:spChg>
        <pc:spChg chg="del mod">
          <ac:chgData name="Katherin Sarai Lopez Useche" userId="S::kslopez89@soy.sena.edu.co::43076852-5312-46fd-bfbc-80466573dd81" providerId="AD" clId="Web-{33AB681D-0A70-63C0-DDB9-8C67D5054B5B}" dt="2024-05-27T20:45:38.402" v="312"/>
          <ac:spMkLst>
            <pc:docMk/>
            <pc:sldMk cId="2666128818" sldId="592"/>
            <ac:spMk id="6" creationId="{9DC0B3F5-E85A-BA19-5190-A5851DC60827}"/>
          </ac:spMkLst>
        </pc:spChg>
        <pc:picChg chg="del">
          <ac:chgData name="Katherin Sarai Lopez Useche" userId="S::kslopez89@soy.sena.edu.co::43076852-5312-46fd-bfbc-80466573dd81" providerId="AD" clId="Web-{33AB681D-0A70-63C0-DDB9-8C67D5054B5B}" dt="2024-05-27T20:45:32.230" v="306"/>
          <ac:picMkLst>
            <pc:docMk/>
            <pc:sldMk cId="2666128818" sldId="592"/>
            <ac:picMk id="3" creationId="{15D35F5B-F77D-258E-4CA5-703DFBC7B802}"/>
          </ac:picMkLst>
        </pc:picChg>
        <pc:picChg chg="add mod">
          <ac:chgData name="Katherin Sarai Lopez Useche" userId="S::kslopez89@soy.sena.edu.co::43076852-5312-46fd-bfbc-80466573dd81" providerId="AD" clId="Web-{33AB681D-0A70-63C0-DDB9-8C67D5054B5B}" dt="2024-05-27T20:54:53.660" v="430" actId="1076"/>
          <ac:picMkLst>
            <pc:docMk/>
            <pc:sldMk cId="2666128818" sldId="592"/>
            <ac:picMk id="4" creationId="{40E43F5E-AD01-CFBE-F0C3-2D6E4DE600D8}"/>
          </ac:picMkLst>
        </pc:picChg>
      </pc:sldChg>
      <pc:sldChg chg="modSp add replId">
        <pc:chgData name="Katherin Sarai Lopez Useche" userId="S::kslopez89@soy.sena.edu.co::43076852-5312-46fd-bfbc-80466573dd81" providerId="AD" clId="Web-{33AB681D-0A70-63C0-DDB9-8C67D5054B5B}" dt="2024-05-27T20:47:02.920" v="352" actId="20577"/>
        <pc:sldMkLst>
          <pc:docMk/>
          <pc:sldMk cId="2494840831" sldId="593"/>
        </pc:sldMkLst>
        <pc:spChg chg="mod">
          <ac:chgData name="Katherin Sarai Lopez Useche" userId="S::kslopez89@soy.sena.edu.co::43076852-5312-46fd-bfbc-80466573dd81" providerId="AD" clId="Web-{33AB681D-0A70-63C0-DDB9-8C67D5054B5B}" dt="2024-05-27T20:47:02.920" v="352" actId="20577"/>
          <ac:spMkLst>
            <pc:docMk/>
            <pc:sldMk cId="2494840831" sldId="593"/>
            <ac:spMk id="2" creationId="{4463EC79-7CBA-82F8-BDDE-001D6BAA65E9}"/>
          </ac:spMkLst>
        </pc:spChg>
      </pc:sldChg>
      <pc:sldChg chg="modSp add ord replId">
        <pc:chgData name="Katherin Sarai Lopez Useche" userId="S::kslopez89@soy.sena.edu.co::43076852-5312-46fd-bfbc-80466573dd81" providerId="AD" clId="Web-{33AB681D-0A70-63C0-DDB9-8C67D5054B5B}" dt="2024-05-27T20:52:48.749" v="423"/>
        <pc:sldMkLst>
          <pc:docMk/>
          <pc:sldMk cId="1175928244" sldId="594"/>
        </pc:sldMkLst>
        <pc:spChg chg="mod">
          <ac:chgData name="Katherin Sarai Lopez Useche" userId="S::kslopez89@soy.sena.edu.co::43076852-5312-46fd-bfbc-80466573dd81" providerId="AD" clId="Web-{33AB681D-0A70-63C0-DDB9-8C67D5054B5B}" dt="2024-05-27T20:47:18.702" v="359" actId="20577"/>
          <ac:spMkLst>
            <pc:docMk/>
            <pc:sldMk cId="1175928244" sldId="594"/>
            <ac:spMk id="2" creationId="{4463EC79-7CBA-82F8-BDDE-001D6BAA65E9}"/>
          </ac:spMkLst>
        </pc:spChg>
      </pc:sldChg>
      <pc:sldChg chg="addSp modSp add replId">
        <pc:chgData name="Katherin Sarai Lopez Useche" userId="S::kslopez89@soy.sena.edu.co::43076852-5312-46fd-bfbc-80466573dd81" providerId="AD" clId="Web-{33AB681D-0A70-63C0-DDB9-8C67D5054B5B}" dt="2024-05-27T21:00:58.799" v="442" actId="20577"/>
        <pc:sldMkLst>
          <pc:docMk/>
          <pc:sldMk cId="2577326429" sldId="595"/>
        </pc:sldMkLst>
        <pc:spChg chg="mod">
          <ac:chgData name="Katherin Sarai Lopez Useche" userId="S::kslopez89@soy.sena.edu.co::43076852-5312-46fd-bfbc-80466573dd81" providerId="AD" clId="Web-{33AB681D-0A70-63C0-DDB9-8C67D5054B5B}" dt="2024-05-27T20:48:05.547" v="379" actId="20577"/>
          <ac:spMkLst>
            <pc:docMk/>
            <pc:sldMk cId="2577326429" sldId="595"/>
            <ac:spMk id="2" creationId="{4463EC79-7CBA-82F8-BDDE-001D6BAA65E9}"/>
          </ac:spMkLst>
        </pc:spChg>
        <pc:spChg chg="add mod">
          <ac:chgData name="Katherin Sarai Lopez Useche" userId="S::kslopez89@soy.sena.edu.co::43076852-5312-46fd-bfbc-80466573dd81" providerId="AD" clId="Web-{33AB681D-0A70-63C0-DDB9-8C67D5054B5B}" dt="2024-05-27T21:00:58.799" v="442" actId="20577"/>
          <ac:spMkLst>
            <pc:docMk/>
            <pc:sldMk cId="2577326429" sldId="595"/>
            <ac:spMk id="3" creationId="{BBADB27D-4608-E5A0-0496-EB7E4F13A707}"/>
          </ac:spMkLst>
        </pc:spChg>
      </pc:sldChg>
      <pc:sldChg chg="addSp modSp add replId">
        <pc:chgData name="Katherin Sarai Lopez Useche" userId="S::kslopez89@soy.sena.edu.co::43076852-5312-46fd-bfbc-80466573dd81" providerId="AD" clId="Web-{33AB681D-0A70-63C0-DDB9-8C67D5054B5B}" dt="2024-05-27T21:03:22.368" v="453" actId="20577"/>
        <pc:sldMkLst>
          <pc:docMk/>
          <pc:sldMk cId="3494274516" sldId="596"/>
        </pc:sldMkLst>
        <pc:spChg chg="mod">
          <ac:chgData name="Katherin Sarai Lopez Useche" userId="S::kslopez89@soy.sena.edu.co::43076852-5312-46fd-bfbc-80466573dd81" providerId="AD" clId="Web-{33AB681D-0A70-63C0-DDB9-8C67D5054B5B}" dt="2024-05-27T20:48:15.547" v="388" actId="20577"/>
          <ac:spMkLst>
            <pc:docMk/>
            <pc:sldMk cId="3494274516" sldId="596"/>
            <ac:spMk id="2" creationId="{4463EC79-7CBA-82F8-BDDE-001D6BAA65E9}"/>
          </ac:spMkLst>
        </pc:spChg>
        <pc:spChg chg="add mod">
          <ac:chgData name="Katherin Sarai Lopez Useche" userId="S::kslopez89@soy.sena.edu.co::43076852-5312-46fd-bfbc-80466573dd81" providerId="AD" clId="Web-{33AB681D-0A70-63C0-DDB9-8C67D5054B5B}" dt="2024-05-27T21:03:22.368" v="453" actId="20577"/>
          <ac:spMkLst>
            <pc:docMk/>
            <pc:sldMk cId="3494274516" sldId="596"/>
            <ac:spMk id="4" creationId="{D453A55B-F882-9BAE-3092-FFFD9EF42076}"/>
          </ac:spMkLst>
        </pc:spChg>
        <pc:picChg chg="add mod">
          <ac:chgData name="Katherin Sarai Lopez Useche" userId="S::kslopez89@soy.sena.edu.co::43076852-5312-46fd-bfbc-80466573dd81" providerId="AD" clId="Web-{33AB681D-0A70-63C0-DDB9-8C67D5054B5B}" dt="2024-05-27T21:02:28.459" v="449" actId="1076"/>
          <ac:picMkLst>
            <pc:docMk/>
            <pc:sldMk cId="3494274516" sldId="596"/>
            <ac:picMk id="3" creationId="{E5C9D94D-5DC9-AA1E-93C8-8745CE23A5C1}"/>
          </ac:picMkLst>
        </pc:picChg>
      </pc:sldChg>
      <pc:sldChg chg="modSp add replId">
        <pc:chgData name="Katherin Sarai Lopez Useche" userId="S::kslopez89@soy.sena.edu.co::43076852-5312-46fd-bfbc-80466573dd81" providerId="AD" clId="Web-{33AB681D-0A70-63C0-DDB9-8C67D5054B5B}" dt="2024-05-27T20:48:45.204" v="410" actId="20577"/>
        <pc:sldMkLst>
          <pc:docMk/>
          <pc:sldMk cId="2436518915" sldId="597"/>
        </pc:sldMkLst>
        <pc:spChg chg="mod">
          <ac:chgData name="Katherin Sarai Lopez Useche" userId="S::kslopez89@soy.sena.edu.co::43076852-5312-46fd-bfbc-80466573dd81" providerId="AD" clId="Web-{33AB681D-0A70-63C0-DDB9-8C67D5054B5B}" dt="2024-05-27T20:48:45.204" v="410" actId="20577"/>
          <ac:spMkLst>
            <pc:docMk/>
            <pc:sldMk cId="2436518915" sldId="597"/>
            <ac:spMk id="2" creationId="{4463EC79-7CBA-82F8-BDDE-001D6BAA65E9}"/>
          </ac:spMkLst>
        </pc:spChg>
      </pc:sldChg>
      <pc:sldChg chg="modSp add replId">
        <pc:chgData name="Katherin Sarai Lopez Useche" userId="S::kslopez89@soy.sena.edu.co::43076852-5312-46fd-bfbc-80466573dd81" providerId="AD" clId="Web-{33AB681D-0A70-63C0-DDB9-8C67D5054B5B}" dt="2024-05-27T20:49:06.830" v="421" actId="20577"/>
        <pc:sldMkLst>
          <pc:docMk/>
          <pc:sldMk cId="2724847558" sldId="598"/>
        </pc:sldMkLst>
        <pc:spChg chg="mod">
          <ac:chgData name="Katherin Sarai Lopez Useche" userId="S::kslopez89@soy.sena.edu.co::43076852-5312-46fd-bfbc-80466573dd81" providerId="AD" clId="Web-{33AB681D-0A70-63C0-DDB9-8C67D5054B5B}" dt="2024-05-27T20:49:06.830" v="421" actId="20577"/>
          <ac:spMkLst>
            <pc:docMk/>
            <pc:sldMk cId="2724847558" sldId="598"/>
            <ac:spMk id="2" creationId="{4463EC79-7CBA-82F8-BDDE-001D6BAA65E9}"/>
          </ac:spMkLst>
        </pc:spChg>
      </pc:sldChg>
    </pc:docChg>
  </pc:docChgLst>
  <pc:docChgLst>
    <pc:chgData name="Katherin Sarai Lopez Useche" userId="S::kslopez89@soy.sena.edu.co::43076852-5312-46fd-bfbc-80466573dd81" providerId="AD" clId="Web-{F26901F2-25FF-84AA-56DC-9707D0FB6939}"/>
    <pc:docChg chg="modSld">
      <pc:chgData name="Katherin Sarai Lopez Useche" userId="S::kslopez89@soy.sena.edu.co::43076852-5312-46fd-bfbc-80466573dd81" providerId="AD" clId="Web-{F26901F2-25FF-84AA-56DC-9707D0FB6939}" dt="2024-05-27T23:53:44.511" v="26" actId="1076"/>
      <pc:docMkLst>
        <pc:docMk/>
      </pc:docMkLst>
      <pc:sldChg chg="addSp delSp modSp">
        <pc:chgData name="Katherin Sarai Lopez Useche" userId="S::kslopez89@soy.sena.edu.co::43076852-5312-46fd-bfbc-80466573dd81" providerId="AD" clId="Web-{F26901F2-25FF-84AA-56DC-9707D0FB6939}" dt="2024-05-27T23:53:44.511" v="26" actId="1076"/>
        <pc:sldMkLst>
          <pc:docMk/>
          <pc:sldMk cId="2666128818" sldId="592"/>
        </pc:sldMkLst>
        <pc:picChg chg="del">
          <ac:chgData name="Katherin Sarai Lopez Useche" userId="S::kslopez89@soy.sena.edu.co::43076852-5312-46fd-bfbc-80466573dd81" providerId="AD" clId="Web-{F26901F2-25FF-84AA-56DC-9707D0FB6939}" dt="2024-05-27T23:51:28.160" v="20"/>
          <ac:picMkLst>
            <pc:docMk/>
            <pc:sldMk cId="2666128818" sldId="592"/>
            <ac:picMk id="4" creationId="{40E43F5E-AD01-CFBE-F0C3-2D6E4DE600D8}"/>
          </ac:picMkLst>
        </pc:picChg>
        <pc:picChg chg="add mod">
          <ac:chgData name="Katherin Sarai Lopez Useche" userId="S::kslopez89@soy.sena.edu.co::43076852-5312-46fd-bfbc-80466573dd81" providerId="AD" clId="Web-{F26901F2-25FF-84AA-56DC-9707D0FB6939}" dt="2024-05-27T23:53:44.511" v="26" actId="1076"/>
          <ac:picMkLst>
            <pc:docMk/>
            <pc:sldMk cId="2666128818" sldId="592"/>
            <ac:picMk id="5" creationId="{E117AEEE-1EDA-EC4D-AF59-D98ABB8E6E28}"/>
          </ac:picMkLst>
        </pc:picChg>
      </pc:sldChg>
      <pc:sldChg chg="addSp modSp">
        <pc:chgData name="Katherin Sarai Lopez Useche" userId="S::kslopez89@soy.sena.edu.co::43076852-5312-46fd-bfbc-80466573dd81" providerId="AD" clId="Web-{F26901F2-25FF-84AA-56DC-9707D0FB6939}" dt="2024-05-27T23:51:16.050" v="19" actId="20577"/>
        <pc:sldMkLst>
          <pc:docMk/>
          <pc:sldMk cId="1175928244" sldId="594"/>
        </pc:sldMkLst>
        <pc:spChg chg="add mod">
          <ac:chgData name="Katherin Sarai Lopez Useche" userId="S::kslopez89@soy.sena.edu.co::43076852-5312-46fd-bfbc-80466573dd81" providerId="AD" clId="Web-{F26901F2-25FF-84AA-56DC-9707D0FB6939}" dt="2024-05-27T23:51:16.050" v="19" actId="20577"/>
          <ac:spMkLst>
            <pc:docMk/>
            <pc:sldMk cId="1175928244" sldId="594"/>
            <ac:spMk id="4" creationId="{1AD244D7-08AE-8B96-C0B8-2CC4EC409710}"/>
          </ac:spMkLst>
        </pc:spChg>
        <pc:picChg chg="add mod">
          <ac:chgData name="Katherin Sarai Lopez Useche" userId="S::kslopez89@soy.sena.edu.co::43076852-5312-46fd-bfbc-80466573dd81" providerId="AD" clId="Web-{F26901F2-25FF-84AA-56DC-9707D0FB6939}" dt="2024-05-27T23:50:36.783" v="3" actId="1076"/>
          <ac:picMkLst>
            <pc:docMk/>
            <pc:sldMk cId="1175928244" sldId="594"/>
            <ac:picMk id="3" creationId="{E3585ADD-69C5-FE3F-5670-6C5C44FE47BD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9D105ECA-4796-A18C-1A19-DC150D27470D}"/>
    <pc:docChg chg="modSld">
      <pc:chgData name="Leila Cristal Cardenas Lizarazo" userId="S::leila_cardenas@soy.sena.edu.co::a808a080-723e-4e4f-b00a-8393fe0921f5" providerId="AD" clId="Web-{9D105ECA-4796-A18C-1A19-DC150D27470D}" dt="2024-06-04T14:37:13.402" v="0" actId="14100"/>
      <pc:docMkLst>
        <pc:docMk/>
      </pc:docMkLst>
      <pc:sldChg chg="modSp">
        <pc:chgData name="Leila Cristal Cardenas Lizarazo" userId="S::leila_cardenas@soy.sena.edu.co::a808a080-723e-4e4f-b00a-8393fe0921f5" providerId="AD" clId="Web-{9D105ECA-4796-A18C-1A19-DC150D27470D}" dt="2024-06-04T14:37:13.402" v="0" actId="14100"/>
        <pc:sldMkLst>
          <pc:docMk/>
          <pc:sldMk cId="2666128818" sldId="592"/>
        </pc:sldMkLst>
        <pc:spChg chg="mod">
          <ac:chgData name="Leila Cristal Cardenas Lizarazo" userId="S::leila_cardenas@soy.sena.edu.co::a808a080-723e-4e4f-b00a-8393fe0921f5" providerId="AD" clId="Web-{9D105ECA-4796-A18C-1A19-DC150D27470D}" dt="2024-06-04T14:37:13.402" v="0" actId="14100"/>
          <ac:spMkLst>
            <pc:docMk/>
            <pc:sldMk cId="2666128818" sldId="592"/>
            <ac:spMk id="3" creationId="{4BFA4117-B781-D82A-56A8-4EEEAC4B7A7E}"/>
          </ac:spMkLst>
        </pc:spChg>
      </pc:sldChg>
    </pc:docChg>
  </pc:docChgLst>
  <pc:docChgLst>
    <pc:chgData name="Katherin Sarai Lopez Useche" userId="S::kslopez89@soy.sena.edu.co::43076852-5312-46fd-bfbc-80466573dd81" providerId="AD" clId="Web-{3F21BDD1-D7D0-38AA-8A5A-90CC87BD101E}"/>
    <pc:docChg chg="addSld modSld">
      <pc:chgData name="Katherin Sarai Lopez Useche" userId="S::kslopez89@soy.sena.edu.co::43076852-5312-46fd-bfbc-80466573dd81" providerId="AD" clId="Web-{3F21BDD1-D7D0-38AA-8A5A-90CC87BD101E}" dt="2024-04-22T14:58:56.856" v="23" actId="20577"/>
      <pc:docMkLst>
        <pc:docMk/>
      </pc:docMkLst>
      <pc:sldChg chg="addSp delSp modSp">
        <pc:chgData name="Katherin Sarai Lopez Useche" userId="S::kslopez89@soy.sena.edu.co::43076852-5312-46fd-bfbc-80466573dd81" providerId="AD" clId="Web-{3F21BDD1-D7D0-38AA-8A5A-90CC87BD101E}" dt="2024-04-22T14:58:56.856" v="23" actId="20577"/>
        <pc:sldMkLst>
          <pc:docMk/>
          <pc:sldMk cId="2278027551" sldId="587"/>
        </pc:sldMkLst>
        <pc:spChg chg="mod">
          <ac:chgData name="Katherin Sarai Lopez Useche" userId="S::kslopez89@soy.sena.edu.co::43076852-5312-46fd-bfbc-80466573dd81" providerId="AD" clId="Web-{3F21BDD1-D7D0-38AA-8A5A-90CC87BD101E}" dt="2024-04-22T14:58:56.856" v="23" actId="20577"/>
          <ac:spMkLst>
            <pc:docMk/>
            <pc:sldMk cId="2278027551" sldId="587"/>
            <ac:spMk id="4" creationId="{E5FFB851-2C1F-91D7-963B-6A9ECEB5A3C1}"/>
          </ac:spMkLst>
        </pc:spChg>
        <pc:picChg chg="del">
          <ac:chgData name="Katherin Sarai Lopez Useche" userId="S::kslopez89@soy.sena.edu.co::43076852-5312-46fd-bfbc-80466573dd81" providerId="AD" clId="Web-{3F21BDD1-D7D0-38AA-8A5A-90CC87BD101E}" dt="2024-04-22T14:57:09.916" v="4"/>
          <ac:picMkLst>
            <pc:docMk/>
            <pc:sldMk cId="2278027551" sldId="587"/>
            <ac:picMk id="3" creationId="{DAD36D6E-1865-E449-C76B-5574FED340FE}"/>
          </ac:picMkLst>
        </pc:picChg>
        <pc:picChg chg="add mod">
          <ac:chgData name="Katherin Sarai Lopez Useche" userId="S::kslopez89@soy.sena.edu.co::43076852-5312-46fd-bfbc-80466573dd81" providerId="AD" clId="Web-{3F21BDD1-D7D0-38AA-8A5A-90CC87BD101E}" dt="2024-04-22T14:57:18.291" v="6" actId="1076"/>
          <ac:picMkLst>
            <pc:docMk/>
            <pc:sldMk cId="2278027551" sldId="587"/>
            <ac:picMk id="5" creationId="{17EE843B-6A7D-9B97-4ED7-4860A85A1C39}"/>
          </ac:picMkLst>
        </pc:picChg>
      </pc:sldChg>
      <pc:sldChg chg="modSp new">
        <pc:chgData name="Katherin Sarai Lopez Useche" userId="S::kslopez89@soy.sena.edu.co::43076852-5312-46fd-bfbc-80466573dd81" providerId="AD" clId="Web-{3F21BDD1-D7D0-38AA-8A5A-90CC87BD101E}" dt="2024-04-22T14:57:57.886" v="19" actId="1076"/>
        <pc:sldMkLst>
          <pc:docMk/>
          <pc:sldMk cId="2907212195" sldId="588"/>
        </pc:sldMkLst>
        <pc:spChg chg="mod">
          <ac:chgData name="Katherin Sarai Lopez Useche" userId="S::kslopez89@soy.sena.edu.co::43076852-5312-46fd-bfbc-80466573dd81" providerId="AD" clId="Web-{3F21BDD1-D7D0-38AA-8A5A-90CC87BD101E}" dt="2024-04-22T14:57:57.886" v="19" actId="1076"/>
          <ac:spMkLst>
            <pc:docMk/>
            <pc:sldMk cId="2907212195" sldId="588"/>
            <ac:spMk id="2" creationId="{769C1F80-1956-6229-9204-2F4994EA24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XNDQK_ulHBLh1UlNaXin9EBKceODEzRDhRat_aaaap_5A?e=G0CopI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hyperlink" Target="https://docs.google.com/forms/d/1ZSHbQYWUtP0MUVaV5sOpsbR9Deu8nRITTbOXOSi7hb4/edit?ts=65e5e1e0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hyperlink" Target="https://soysena-my.sharepoint.com/:w:/g/personal/kslopez89_soy_sena_edu_co/EQGH1I8MxtxBnmiSHfrNkYwB_l1kPdUG2iS1N73rZnksUw?e=7apgV3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anva.com/design/DAF-1qIYZ4M/jCso7qVkamMGLaIMe2hV2Q/edit?utm_content=DAF-1qIYZ4M&amp;utm_campaign=designshare&amp;utm_medium=link2&amp;utm_source=sharebutt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F8S6YzV8A/G2EDWB1VeF8F7lRjjJiquQ/edit?utm_content=DAF8S6YzV8A&amp;utm_campaign=designshare&amp;utm_medium=link2&amp;utm_source=sharebutt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ysena-my.sharepoint.com/:p:/g/personal/kslopez89_soy_sena_edu_co/EVdMhKa8KK9DpaGjRJLIrLwBKmK-ZpJGZ-J8j0ZE4wt_MQ?e=tKHOoy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kslopez89_soy_sena_edu_co/EQi8b7XTQvhAlDSDo4tqS5MBzqFmEsb8OwSTEIU2iGK7qw?e=25DWUQ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oysena-my.sharepoint.com/:w:/g/personal/kslopez89_soy_sena_edu_co/EXqaZIt0HspGog7q7AzYuy8BHJA5SipZXtXCA5WSz9nyPg?e=3zRmTz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canva.com/design/DAGEB0oIBR8/xZG_FJlmyTLlR8jsJtjmOw/edit?utm_content=DAGEB0oIBR8&amp;utm_campaign=designshare&amp;utm_medium=link2&amp;utm_source=sharebutton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kslopez89_soy_sena_edu_co/Ec8HSL5A6xFLj8J04QiKlz4Bplxs2sQbHjYIgdB9-NjxKQ?e=XQ7Uh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Qyb1II-N71AiZfkKXCDiYEBoblIace0LiciaHjF-FIJmQ?e=Jk6BW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oysena-my.sharepoint.com/:w:/g/personal/kslopez89_soy_sena_edu_co/ESaTKdz5d5NGgkqD1a-QTjsB1HhroTPrA3MKCM-plAps6g?e=PfT7TR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kslopez89_soy_sena_edu_co/EVRe9HwRcKdMogv8bxdibJ4B2rexNSiyQynd3dvHU3n6VA?e=Wsa1e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RAZ_9RqvwhClHdMER-QhG8B2zaBnUdMgkgtMb40R7hVlw?e=dfQj1j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SaraydeJimin/PowerFull-Marke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4A4208-7DDE-681C-B3CE-D7CE52BA4A83}"/>
              </a:ext>
            </a:extLst>
          </p:cNvPr>
          <p:cNvSpPr txBox="1"/>
          <p:nvPr/>
        </p:nvSpPr>
        <p:spPr>
          <a:xfrm>
            <a:off x="1339978" y="2921168"/>
            <a:ext cx="73932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i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Verdana"/>
                <a:cs typeface="Times New Roman"/>
              </a:rPr>
              <a:t>BYTE WAVE</a:t>
            </a:r>
            <a:endParaRPr kumimoji="0" lang="es-ES" sz="6000" b="1" i="1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422716" y="203081"/>
            <a:ext cx="9324798" cy="671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Valores de la Empresa</a:t>
            </a:r>
            <a:endParaRPr kumimoji="0"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DBB17A-8B63-5C31-D873-BB8E92C2AF5B}"/>
              </a:ext>
            </a:extLst>
          </p:cNvPr>
          <p:cNvSpPr txBox="1"/>
          <p:nvPr/>
        </p:nvSpPr>
        <p:spPr>
          <a:xfrm>
            <a:off x="629003" y="1872343"/>
            <a:ext cx="5950701" cy="3970318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Respeto</a:t>
            </a:r>
            <a:endParaRPr lang="es-ES" sz="3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Innovación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Calidad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Transparencia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Honestidad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Orientación al cliente</a:t>
            </a:r>
            <a:endParaRPr lang="es-CO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Valores y Pilares Conceptuales - Leterago">
            <a:extLst>
              <a:ext uri="{FF2B5EF4-FFF2-40B4-BE49-F238E27FC236}">
                <a16:creationId xmlns:a16="http://schemas.microsoft.com/office/drawing/2014/main" id="{82F1BF9E-1B32-D2C0-9FBF-4B0CC779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30" y="2100943"/>
            <a:ext cx="2496163" cy="3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538286"/>
            <a:ext cx="8201778" cy="41549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 Formativo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9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896094"/>
            <a:ext cx="8201778" cy="28007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PowerFull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6601174-ADFE-970C-9DD8-383D7C6F799B}"/>
              </a:ext>
            </a:extLst>
          </p:cNvPr>
          <p:cNvCxnSpPr>
            <a:cxnSpLocks/>
          </p:cNvCxnSpPr>
          <p:nvPr/>
        </p:nvCxnSpPr>
        <p:spPr>
          <a:xfrm>
            <a:off x="1099930" y="755374"/>
            <a:ext cx="9621079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53D0040-B2FA-32DE-4923-33BE8BF3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635743"/>
            <a:ext cx="9669094" cy="79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E2B041-99A0-84F0-2C9E-19E2D16E0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5" y="875030"/>
            <a:ext cx="9669094" cy="792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31E57-32CF-CCF3-E9E7-15AF338C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436833"/>
            <a:ext cx="9669094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448900" y="230725"/>
            <a:ext cx="62809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369150" y="1983098"/>
            <a:ext cx="9163361" cy="415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Desarrollar un aplicativo web eficiente y fácil de usar para el supermercado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con el fin de mejorar la experiencia de compra de los clientes</a:t>
            </a:r>
            <a:r>
              <a:rPr lang="es-ES" sz="4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y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optimizar la gestión de inventario.</a:t>
            </a:r>
            <a:endParaRPr lang="es-CO" sz="4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6146" name="Picture 2" descr="Productos de supermercado de comestibles de dibujos animados Vector de  Stock de ©stockgiu 247746704">
            <a:extLst>
              <a:ext uri="{FF2B5EF4-FFF2-40B4-BE49-F238E27FC236}">
                <a16:creationId xmlns:a16="http://schemas.microsoft.com/office/drawing/2014/main" id="{8AED8310-8A92-C51D-C211-966C0B45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54" y="4484914"/>
            <a:ext cx="237308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4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09150" y="241308"/>
            <a:ext cx="69794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140853" y="1640296"/>
            <a:ext cx="8992564" cy="4524315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Ejecutar en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la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organización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de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productos. 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Implementar la eficiencia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en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los pagos.</a:t>
            </a:r>
            <a:endParaRPr lang="es-ES" sz="3200" b="1" i="1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Establecer seguridad al momento de vender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recibir pagos.</a:t>
            </a:r>
            <a:endParaRPr lang="es-E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Operar una prudente tecnología.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Innovación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Desarrollo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CO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Brindar información detallada de cada producto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ES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Asegurar que la aplicación cumpla con las pautas de accesibilidad web.</a:t>
            </a:r>
            <a:endParaRPr lang="es-ES" sz="3200" b="1" i="1">
              <a:solidFill>
                <a:schemeClr val="tx1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pic>
        <p:nvPicPr>
          <p:cNvPr id="4100" name="Picture 4" descr="Objetivos específicos ✓ Curiosidades Sobre Educación">
            <a:extLst>
              <a:ext uri="{FF2B5EF4-FFF2-40B4-BE49-F238E27FC236}">
                <a16:creationId xmlns:a16="http://schemas.microsoft.com/office/drawing/2014/main" id="{B6C7E432-6925-E7F9-91E5-91F23140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044" y="2578704"/>
            <a:ext cx="2693687" cy="26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5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0C6392-37F2-E719-99F4-1181E35A5321}"/>
              </a:ext>
            </a:extLst>
          </p:cNvPr>
          <p:cNvSpPr txBox="1">
            <a:spLocks/>
          </p:cNvSpPr>
          <p:nvPr/>
        </p:nvSpPr>
        <p:spPr>
          <a:xfrm>
            <a:off x="2578043" y="26661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Planteamiento del problema </a:t>
            </a:r>
            <a:endParaRPr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0EA85B-155A-AB5B-A224-DA735D8B5356}"/>
              </a:ext>
            </a:extLst>
          </p:cNvPr>
          <p:cNvSpPr txBox="1"/>
          <p:nvPr/>
        </p:nvSpPr>
        <p:spPr>
          <a:xfrm>
            <a:off x="725960" y="2246860"/>
            <a:ext cx="10734278" cy="310854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800" b="1" i="1">
                <a:latin typeface="Times New Roman"/>
                <a:cs typeface="Times New Roman"/>
              </a:rPr>
              <a:t>El supermercado </a:t>
            </a:r>
            <a:r>
              <a:rPr lang="es-ES" sz="2800" b="1" i="1" err="1">
                <a:latin typeface="Times New Roman"/>
                <a:cs typeface="Times New Roman"/>
              </a:rPr>
              <a:t>Powerfull</a:t>
            </a:r>
            <a:r>
              <a:rPr lang="es-ES" sz="2800" b="1" i="1">
                <a:latin typeface="Times New Roman"/>
                <a:cs typeface="Times New Roman"/>
              </a:rPr>
              <a:t> </a:t>
            </a:r>
            <a:r>
              <a:rPr lang="es-ES" sz="2800" b="1" i="1" err="1">
                <a:latin typeface="Times New Roman"/>
                <a:cs typeface="Times New Roman"/>
              </a:rPr>
              <a:t>Market</a:t>
            </a:r>
            <a:r>
              <a:rPr lang="es-ES" sz="2800" b="1" i="1">
                <a:latin typeface="Times New Roman"/>
                <a:cs typeface="Times New Roman"/>
              </a:rPr>
              <a:t> tiene diferentes situaciones como, la mala organización de los productos, pérdida del inventario ya que es en hojas no se lleva un control seguro, en la hora pico, el desorden y grandes filas, muchas veces se corren los horarios laborales.</a:t>
            </a:r>
          </a:p>
          <a:p>
            <a:r>
              <a:rPr lang="es-ES" sz="2800" b="1" i="1">
                <a:latin typeface="Times New Roman"/>
                <a:cs typeface="Times New Roman"/>
              </a:rPr>
              <a:t>La ausencia de un aplicativo web dedicado limita las oportunidades para atraer y retener a los clientes, así como para gestionar eficientemente las operaciones internas del supermercado.</a:t>
            </a:r>
          </a:p>
        </p:txBody>
      </p:sp>
    </p:spTree>
    <p:extLst>
      <p:ext uri="{BB962C8B-B14F-4D97-AF65-F5344CB8AC3E}">
        <p14:creationId xmlns:p14="http://schemas.microsoft.com/office/powerpoint/2010/main" val="130448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40900" y="19897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Pregunta Problema</a:t>
            </a:r>
            <a:endParaRPr lang="es-ES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549067" y="2297958"/>
            <a:ext cx="9143999" cy="25853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¿El supermercado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alcanzará su objetivo de crecimiento?</a:t>
            </a:r>
            <a:endParaRPr lang="es-CO" sz="54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5126" name="Picture 6" descr="Preguntas” - menorca al día">
            <a:extLst>
              <a:ext uri="{FF2B5EF4-FFF2-40B4-BE49-F238E27FC236}">
                <a16:creationId xmlns:a16="http://schemas.microsoft.com/office/drawing/2014/main" id="{5C29D937-2AFC-F233-F967-394523D11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t="953" r="33002"/>
          <a:stretch/>
        </p:blipFill>
        <p:spPr bwMode="auto">
          <a:xfrm>
            <a:off x="9921119" y="3630082"/>
            <a:ext cx="2265683" cy="3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2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686900" y="167225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446835" y="2226575"/>
            <a:ext cx="9297364" cy="32386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aplicativo ayudará a cualquier supermercado que requiera una ayuda, fomentando una seguridad de que se logrará la meta propuesta, ya que es adaptable y de fácil manejo.</a:t>
            </a:r>
            <a:endParaRPr lang="es-CO" sz="40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46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242650" y="23072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/>
              </a:rPr>
              <a:t>Justificación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524000" y="2138905"/>
            <a:ext cx="9143999" cy="35394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Nuestro cliente Alfonzo Rodríguez es el dueño de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nos comenta que al ser un gran supermercado sufre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pérdidas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robos, estafas, le haremos este aplicativo web para tener una optimización en ventas y organización de productos, logrando así una satisfacción y crecimiento de parte del cliente.</a:t>
            </a:r>
            <a:endParaRPr lang="es-CO" sz="3200" b="1" i="1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18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279567" y="17780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cs typeface="Times New Roman"/>
              </a:rPr>
              <a:t>Mapa de </a:t>
            </a: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Procesos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62CA04-CC53-6CD9-8FDB-47B3E600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92" y="1343440"/>
            <a:ext cx="7460117" cy="55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5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834701" y="900477"/>
            <a:ext cx="286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1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0" y="1608363"/>
            <a:ext cx="40419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3915162" y="2316250"/>
            <a:ext cx="4838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4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Leila Cristal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4800" i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Saray Lopez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4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Julieth Florez</a:t>
            </a:r>
            <a:endParaRPr kumimoji="0" lang="es-CO" sz="4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7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834817" y="251892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BPMN Proyecto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321BFEC-DC79-398E-FE03-985A4E51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97298"/>
            <a:ext cx="12191999" cy="55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296803" y="27848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7E6CC2-70BE-A523-A0B1-F99C8A7D2C96}"/>
              </a:ext>
            </a:extLst>
          </p:cNvPr>
          <p:cNvSpPr txBox="1"/>
          <p:nvPr/>
        </p:nvSpPr>
        <p:spPr>
          <a:xfrm>
            <a:off x="961741" y="4985129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/>
                <a:ea typeface="Calibri"/>
                <a:cs typeface="Calibri"/>
                <a:hlinkClick r:id="rId3"/>
              </a:rPr>
              <a:t>ByteWave.docx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​</a:t>
            </a:r>
            <a:endParaRPr lang="es-CO">
              <a:latin typeface="Calibri"/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7C4CB7-6BF7-DF16-2D1E-9C65D646399E}"/>
              </a:ext>
            </a:extLst>
          </p:cNvPr>
          <p:cNvSpPr txBox="1"/>
          <p:nvPr/>
        </p:nvSpPr>
        <p:spPr>
          <a:xfrm>
            <a:off x="7474226" y="53657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E82BE7-A702-69C2-CCF5-AD0ABF1C2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64" y="1931751"/>
            <a:ext cx="2171239" cy="21768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976CCEAC-54F7-185F-4495-2EE3395D9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784" y="1875163"/>
            <a:ext cx="6753569" cy="23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76743" y="298616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Rectángulo&#10;&#10;Descripción generada automáticamente">
            <a:extLst>
              <a:ext uri="{FF2B5EF4-FFF2-40B4-BE49-F238E27FC236}">
                <a16:creationId xmlns:a16="http://schemas.microsoft.com/office/drawing/2014/main" id="{EFB2E7D3-CA94-D252-B6E7-83D1624B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5" y="1250280"/>
            <a:ext cx="5505450" cy="64770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5ABCFCA1-3785-0FA4-641E-CAC17480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5" y="2574257"/>
            <a:ext cx="5534025" cy="666750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B26BC51-BA90-2777-683B-DC7D08F8E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5" y="5386890"/>
            <a:ext cx="5514975" cy="6762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7377D5-3EAD-2E06-1ABE-165A0214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28048"/>
            <a:ext cx="5467350" cy="6858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B2E74E-D924-D1AE-7AC5-EEC18F8B1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0" y="1887706"/>
            <a:ext cx="5495925" cy="6762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204F1B-66B9-0296-4C73-0A1A85418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801" y="3231732"/>
            <a:ext cx="5495925" cy="695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F12D89-9804-C9C8-6F69-173E35D5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540" y="4614360"/>
            <a:ext cx="55245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86769" y="519195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Rectángulo&#10;&#10;Descripción generada automáticamente">
            <a:extLst>
              <a:ext uri="{FF2B5EF4-FFF2-40B4-BE49-F238E27FC236}">
                <a16:creationId xmlns:a16="http://schemas.microsoft.com/office/drawing/2014/main" id="{5EA37772-5417-69A9-4755-693E1B63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2" y="1520490"/>
            <a:ext cx="5524500" cy="6286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A813AD-C578-DB93-A492-646520DA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2" y="2533649"/>
            <a:ext cx="5495925" cy="647700"/>
          </a:xfrm>
          <a:prstGeom prst="rect">
            <a:avLst/>
          </a:prstGeom>
        </p:spPr>
      </p:pic>
      <p:pic>
        <p:nvPicPr>
          <p:cNvPr id="24" name="Imagen 2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2000BAC-2C3D-1B30-BE6A-416648D9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1" y="3508709"/>
            <a:ext cx="5524500" cy="742950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692FA01-7C7E-2C66-5BD0-2D73AC7E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24" y="4610602"/>
            <a:ext cx="5514975" cy="704850"/>
          </a:xfrm>
          <a:prstGeom prst="rect">
            <a:avLst/>
          </a:prstGeom>
        </p:spPr>
      </p:pic>
      <p:pic>
        <p:nvPicPr>
          <p:cNvPr id="26" name="Imagen 25" descr="Forma, Rectángulo&#10;&#10;Descripción generada automáticamente">
            <a:extLst>
              <a:ext uri="{FF2B5EF4-FFF2-40B4-BE49-F238E27FC236}">
                <a16:creationId xmlns:a16="http://schemas.microsoft.com/office/drawing/2014/main" id="{74F8371A-6560-F659-FBD4-13681CC18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512" y="1521493"/>
            <a:ext cx="5505450" cy="666750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5D7F64-6595-2AE6-42CF-9A922C766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879" y="2528888"/>
            <a:ext cx="5476875" cy="6572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148014A-ECD2-3D04-30EE-88A9EE4E8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065" y="3572126"/>
            <a:ext cx="5524500" cy="676275"/>
          </a:xfrm>
          <a:prstGeom prst="rect">
            <a:avLst/>
          </a:prstGeom>
        </p:spPr>
      </p:pic>
      <p:pic>
        <p:nvPicPr>
          <p:cNvPr id="29" name="Imagen 28" descr="Rectángulo&#10;&#10;Descripción generada automáticamente">
            <a:extLst>
              <a:ext uri="{FF2B5EF4-FFF2-40B4-BE49-F238E27FC236}">
                <a16:creationId xmlns:a16="http://schemas.microsoft.com/office/drawing/2014/main" id="{1963EE50-AAE3-44AC-5C9F-609CE2011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5406" y="4519362"/>
            <a:ext cx="5495925" cy="666750"/>
          </a:xfrm>
          <a:prstGeom prst="rect">
            <a:avLst/>
          </a:prstGeom>
        </p:spPr>
      </p:pic>
      <p:sp>
        <p:nvSpPr>
          <p:cNvPr id="3" name="CuadroTexto 29">
            <a:extLst>
              <a:ext uri="{FF2B5EF4-FFF2-40B4-BE49-F238E27FC236}">
                <a16:creationId xmlns:a16="http://schemas.microsoft.com/office/drawing/2014/main" id="{A77DD347-5556-8172-F862-8441EED4EF31}"/>
              </a:ext>
            </a:extLst>
          </p:cNvPr>
          <p:cNvSpPr txBox="1"/>
          <p:nvPr/>
        </p:nvSpPr>
        <p:spPr>
          <a:xfrm>
            <a:off x="4070684" y="6196262"/>
            <a:ext cx="37498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  <a:hlinkClick r:id="rId11"/>
              </a:rPr>
              <a:t>Requerimientos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69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84023" y="26512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72B91ED-A697-F3E3-8153-4FCF6E44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-2796" r="-126" b="11015"/>
          <a:stretch/>
        </p:blipFill>
        <p:spPr>
          <a:xfrm>
            <a:off x="149504" y="1307933"/>
            <a:ext cx="5641990" cy="70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7E2ACB-FA27-74E9-D911-A4AC79FD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7" y="2598182"/>
            <a:ext cx="5638800" cy="771525"/>
          </a:xfrm>
          <a:prstGeom prst="rect">
            <a:avLst/>
          </a:prstGeom>
        </p:spPr>
      </p:pic>
      <p:pic>
        <p:nvPicPr>
          <p:cNvPr id="6" name="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9BEF3B46-8B4D-3A43-0ED6-6AAB5A150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6" y="3960005"/>
            <a:ext cx="5667375" cy="70485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C174E5-48E2-268F-9E1F-381F10260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2" t="-8824" r="564" b="10294"/>
          <a:stretch/>
        </p:blipFill>
        <p:spPr>
          <a:xfrm>
            <a:off x="147276" y="5235269"/>
            <a:ext cx="5649401" cy="703871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2825014-4D9D-4574-54F5-C8477680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783" y="1459554"/>
            <a:ext cx="5676900" cy="704850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9B8DFD2-FB64-6B89-DA6A-3823BF538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" b="10000"/>
          <a:stretch/>
        </p:blipFill>
        <p:spPr>
          <a:xfrm>
            <a:off x="6193506" y="2551196"/>
            <a:ext cx="5575884" cy="668655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930DCD-DDD5-01AF-9D86-D8229E58F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611" y="3822533"/>
            <a:ext cx="5591175" cy="742950"/>
          </a:xfrm>
          <a:prstGeom prst="rect">
            <a:avLst/>
          </a:prstGeom>
        </p:spPr>
      </p:pic>
      <p:pic>
        <p:nvPicPr>
          <p:cNvPr id="16" name="Imagen 15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92A891AE-A7E0-B1E7-25A7-F9A9007B0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5238750"/>
            <a:ext cx="5610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00441" y="211759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FCBFD195-9454-06D2-F076-6BE9831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" y="5418193"/>
            <a:ext cx="5543550" cy="74295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3273BF-994E-A909-3403-5B8FC384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61" y="2381649"/>
            <a:ext cx="5750593" cy="768767"/>
          </a:xfrm>
          <a:prstGeom prst="rect">
            <a:avLst/>
          </a:prstGeom>
        </p:spPr>
      </p:pic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5AA639B-1D98-8507-1994-5B552F20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292" y="4248360"/>
            <a:ext cx="5705475" cy="742950"/>
          </a:xfrm>
          <a:prstGeom prst="rect">
            <a:avLst/>
          </a:prstGeom>
        </p:spPr>
      </p:pic>
      <p:pic>
        <p:nvPicPr>
          <p:cNvPr id="7" name="Imagen 6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661B3341-D52F-D6DE-C2DE-A157CAAFE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31" y="3234323"/>
            <a:ext cx="5581650" cy="714375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0509299-0771-30B6-E063-A3B9F072D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23" y="1712829"/>
            <a:ext cx="5705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5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30321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Mapa Mental 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52A2760-6A0E-DB1B-6EF7-E5959813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" y="1047621"/>
            <a:ext cx="12211586" cy="5288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1F63A32-05EF-B08B-9861-49C9301B3AA4}"/>
              </a:ext>
            </a:extLst>
          </p:cNvPr>
          <p:cNvSpPr txBox="1"/>
          <p:nvPr/>
        </p:nvSpPr>
        <p:spPr>
          <a:xfrm>
            <a:off x="10409273" y="6488649"/>
            <a:ext cx="1672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Calibri"/>
                <a:cs typeface="Calibri"/>
                <a:hlinkClick r:id="rId4"/>
              </a:rPr>
              <a:t>Mapa Mental</a:t>
            </a:r>
            <a:endParaRPr lang="es-E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035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DD7392-B704-A009-3DCB-B0BF702549D4}"/>
              </a:ext>
            </a:extLst>
          </p:cNvPr>
          <p:cNvSpPr txBox="1"/>
          <p:nvPr/>
        </p:nvSpPr>
        <p:spPr>
          <a:xfrm>
            <a:off x="3709" y="6269399"/>
            <a:ext cx="17377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3"/>
              </a:rPr>
              <a:t>Mockups</a:t>
            </a:r>
            <a:endParaRPr lang="en-US" sz="3200"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13F8F-8791-AF03-B166-8D3DCFC5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" y="1152469"/>
            <a:ext cx="12184813" cy="51926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B4949E-1FAA-1D60-FA26-9B23A4EB592A}"/>
              </a:ext>
            </a:extLst>
          </p:cNvPr>
          <p:cNvSpPr txBox="1"/>
          <p:nvPr/>
        </p:nvSpPr>
        <p:spPr>
          <a:xfrm>
            <a:off x="10596145" y="6335516"/>
            <a:ext cx="2116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5"/>
              </a:rPr>
              <a:t>Mockups</a:t>
            </a:r>
            <a:endParaRPr lang="es-E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03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C1F80-1956-6229-9204-2F4994EA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17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Ficha Técnica</a:t>
            </a:r>
            <a:endParaRPr lang="es-ES" sz="5400" b="1" i="1">
              <a:solidFill>
                <a:srgbClr val="FFFFFF"/>
              </a:solidFill>
              <a:latin typeface="Times New Roman"/>
              <a:ea typeface="Calibri Light" panose="020F0302020204030204"/>
              <a:cs typeface="Times New Roman"/>
            </a:endParaRPr>
          </a:p>
        </p:txBody>
      </p:sp>
      <p:pic>
        <p:nvPicPr>
          <p:cNvPr id="3" name="Imagen 2" descr="Gráfico, Escala de tiempo&#10;&#10;Descripción generada automáticamente">
            <a:extLst>
              <a:ext uri="{FF2B5EF4-FFF2-40B4-BE49-F238E27FC236}">
                <a16:creationId xmlns:a16="http://schemas.microsoft.com/office/drawing/2014/main" id="{16DCF501-B9FE-2FB7-0763-E6E45AD2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45721"/>
            <a:ext cx="11925300" cy="47476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5A999F-2D1A-63E3-CAE1-4BBB44913BF2}"/>
              </a:ext>
            </a:extLst>
          </p:cNvPr>
          <p:cNvSpPr txBox="1"/>
          <p:nvPr/>
        </p:nvSpPr>
        <p:spPr>
          <a:xfrm>
            <a:off x="3489158" y="6416843"/>
            <a:ext cx="4411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  <a:hlinkClick r:id="rId3"/>
              </a:rPr>
              <a:t>Ficha Técnica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21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Propuesta Técnica</a:t>
            </a:r>
            <a:endParaRPr lang="es-ES" err="1">
              <a:cs typeface="Calibri Light" panose="020F03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FFB851-2C1F-91D7-963B-6A9ECEB5A3C1}"/>
              </a:ext>
            </a:extLst>
          </p:cNvPr>
          <p:cNvSpPr txBox="1"/>
          <p:nvPr/>
        </p:nvSpPr>
        <p:spPr>
          <a:xfrm>
            <a:off x="8699499" y="3492500"/>
            <a:ext cx="2550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ea typeface="Calibri" panose="020F0502020204030204"/>
                <a:cs typeface="Calibri" panose="020F0502020204030204"/>
                <a:hlinkClick r:id="rId2"/>
              </a:rPr>
              <a:t>Propuesta Técnica de PowerFullMarket</a:t>
            </a:r>
            <a:endParaRPr lang="es-E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17EE843B-6A7D-9B97-4ED7-4860A85A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05" y="1656820"/>
            <a:ext cx="75152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862589" y="2599708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7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Entidad Relación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FA4117-B781-D82A-56A8-4EEEAC4B7A7E}"/>
              </a:ext>
            </a:extLst>
          </p:cNvPr>
          <p:cNvSpPr txBox="1"/>
          <p:nvPr/>
        </p:nvSpPr>
        <p:spPr>
          <a:xfrm>
            <a:off x="391026" y="5704406"/>
            <a:ext cx="3722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Calibri"/>
                <a:hlinkClick r:id="rId2"/>
              </a:rPr>
              <a:t>MER</a:t>
            </a:r>
            <a:endParaRPr lang="es-ES" b="1">
              <a:cs typeface="Calibri"/>
            </a:endParaRP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E117AEEE-1EDA-EC4D-AF59-D98ABB8E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75" y="1584158"/>
            <a:ext cx="9404683" cy="52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Relacional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585ADD-69C5-FE3F-5670-6C5C44F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37" y="1491915"/>
            <a:ext cx="8242133" cy="52176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AD244D7-08AE-8B96-C0B8-2CC4EC409710}"/>
              </a:ext>
            </a:extLst>
          </p:cNvPr>
          <p:cNvSpPr txBox="1"/>
          <p:nvPr/>
        </p:nvSpPr>
        <p:spPr>
          <a:xfrm>
            <a:off x="300789" y="5534526"/>
            <a:ext cx="13836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3"/>
              </a:rPr>
              <a:t>Modelo Relacional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92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Normalización</a:t>
            </a:r>
            <a:endParaRPr lang="es-E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5D35F5B-F77D-258E-4CA5-703DFBC7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89" y="1710741"/>
            <a:ext cx="6198269" cy="49003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C0B3F5-E85A-BA19-5190-A5851DC60827}"/>
              </a:ext>
            </a:extLst>
          </p:cNvPr>
          <p:cNvSpPr txBox="1"/>
          <p:nvPr/>
        </p:nvSpPr>
        <p:spPr>
          <a:xfrm>
            <a:off x="250658" y="3820025"/>
            <a:ext cx="43514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3"/>
              </a:rPr>
              <a:t>Normalización</a:t>
            </a:r>
            <a:endParaRPr lang="es-E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60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UML Casos de Uso</a:t>
            </a:r>
            <a:endParaRPr lang="es-E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D2E1B8B-B837-BA35-45D8-FF027E87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" y="1204374"/>
            <a:ext cx="12164142" cy="56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Documentación Casos de Uso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DB27D-4608-E5A0-0496-EB7E4F13A707}"/>
              </a:ext>
            </a:extLst>
          </p:cNvPr>
          <p:cNvSpPr txBox="1"/>
          <p:nvPr/>
        </p:nvSpPr>
        <p:spPr>
          <a:xfrm>
            <a:off x="641684" y="5945605"/>
            <a:ext cx="4241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Calibri"/>
                <a:hlinkClick r:id="rId2"/>
              </a:rPr>
              <a:t>Documentación</a:t>
            </a:r>
            <a:endParaRPr lang="es-ES" b="1">
              <a:cs typeface="Calibri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F37AD6AA-24B0-A2DB-CF97-1D7B990B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11" y="1391549"/>
            <a:ext cx="1231384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Diccionario Bases de Datos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53B50B91-2833-BB47-76C3-8FBBB6F8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8" y="1397389"/>
            <a:ext cx="11438624" cy="54578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2ADA48-AC0B-02BF-8E74-2A8FA1771CF1}"/>
              </a:ext>
            </a:extLst>
          </p:cNvPr>
          <p:cNvSpPr txBox="1"/>
          <p:nvPr/>
        </p:nvSpPr>
        <p:spPr>
          <a:xfrm rot="-5400000">
            <a:off x="-1475050" y="3736060"/>
            <a:ext cx="3331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cs typeface="Calibri"/>
                <a:hlinkClick r:id="rId3"/>
              </a:rPr>
              <a:t>Diccionario Bases de Datos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1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296068D-43E0-1694-8651-3E574EC9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9" y="1077142"/>
            <a:ext cx="12048225" cy="57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2124070-EDFC-B59C-3F56-155AA957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6" y="1089602"/>
            <a:ext cx="12191998" cy="5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1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39871A1-A894-5F79-3721-2C99BD82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" y="1226164"/>
            <a:ext cx="12192000" cy="56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0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E2C014-8626-E81B-44B0-B8556EAE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" y="1228218"/>
            <a:ext cx="12177622" cy="56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013DDE-24AF-327C-5F8A-44AE5EFEC56D}"/>
              </a:ext>
            </a:extLst>
          </p:cNvPr>
          <p:cNvSpPr txBox="1"/>
          <p:nvPr/>
        </p:nvSpPr>
        <p:spPr>
          <a:xfrm>
            <a:off x="2199861" y="2551837"/>
            <a:ext cx="779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alligraphy" panose="03010101010101010101" pitchFamily="66" charset="0"/>
                <a:ea typeface="Verdana" panose="020B0604030504040204" pitchFamily="34" charset="0"/>
              </a:rPr>
              <a:t>“Con nuestras ondas tu fluidez progresa, mejorando conexiones”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A96BC69-74A1-E715-43A0-B4D0DE10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8" y="1228560"/>
            <a:ext cx="12192000" cy="56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9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55F267-CED0-71F3-B6AE-2E30C20D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" y="1211969"/>
            <a:ext cx="12192000" cy="56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3796F87-CA05-943C-ACEF-0E54F92F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" y="1234010"/>
            <a:ext cx="12192000" cy="563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1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FF2B1AB-5302-D42B-0360-63F793AC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6" y="1159252"/>
            <a:ext cx="12206377" cy="56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1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Presentación en Normas APA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5C9D94D-5DC9-AA1E-93C8-8745CE23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58" y="1493921"/>
            <a:ext cx="4881395" cy="51735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53A55B-F882-9BAE-3092-FFFD9EF42076}"/>
              </a:ext>
            </a:extLst>
          </p:cNvPr>
          <p:cNvSpPr txBox="1"/>
          <p:nvPr/>
        </p:nvSpPr>
        <p:spPr>
          <a:xfrm>
            <a:off x="8783052" y="5985710"/>
            <a:ext cx="249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3"/>
              </a:rPr>
              <a:t>Normas APA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27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22FCE-DB20-F6E4-5856-5DCB6623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GitHub</a:t>
            </a:r>
          </a:p>
          <a:p>
            <a:endParaRPr lang="es-ES">
              <a:ea typeface="Calibri Light"/>
              <a:cs typeface="Calibri Light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197982-E69C-313A-FB43-8F03F39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1" y="2363060"/>
            <a:ext cx="4218313" cy="1259710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EB78129-FC52-F0A1-8F99-3B5243A1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16" y="1474769"/>
            <a:ext cx="6354322" cy="37982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48E31B-9946-3325-DFB8-40EA366F6CE6}"/>
              </a:ext>
            </a:extLst>
          </p:cNvPr>
          <p:cNvSpPr txBox="1"/>
          <p:nvPr/>
        </p:nvSpPr>
        <p:spPr>
          <a:xfrm>
            <a:off x="1112558" y="4304550"/>
            <a:ext cx="3449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4"/>
              </a:rPr>
              <a:t>PowerFull Market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94FBA0-72F4-F800-58FF-7D8F2AA4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92" y="5519221"/>
            <a:ext cx="8945237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4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7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088FCB8-1307-AD09-3967-68955742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65" y="760370"/>
            <a:ext cx="5323469" cy="53372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976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Misión y Visión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6426322" y="1451642"/>
            <a:ext cx="1756877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kumimoji="0" lang="es-CO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9CAC9C-191E-6013-D70D-26CD5E71EE89}"/>
              </a:ext>
            </a:extLst>
          </p:cNvPr>
          <p:cNvSpPr txBox="1"/>
          <p:nvPr/>
        </p:nvSpPr>
        <p:spPr>
          <a:xfrm>
            <a:off x="3737114" y="3133144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Facilitar la transformación digital y mejorar la eficiencia mediante soluciones de software innovadoras.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Impulsando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su éxito a través de la tecnología.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Ser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líderes en la creación de soluciones intuitivas y personalizadas que impulsen el progreso y la excelencia en diversas industrias.</a:t>
            </a:r>
            <a:endParaRPr kumimoji="0" lang="es-CO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0" name="Picture 2" descr="Cómo se definen la misión, visión y objetivos de una organización social? -  Guía OSC">
            <a:extLst>
              <a:ext uri="{FF2B5EF4-FFF2-40B4-BE49-F238E27FC236}">
                <a16:creationId xmlns:a16="http://schemas.microsoft.com/office/drawing/2014/main" id="{307C3396-8EC7-37FB-2FFD-64AADBBB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" y="1944023"/>
            <a:ext cx="3416319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1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EC8E7C9-E59B-ECA1-C862-32EAC99E84F7}"/>
              </a:ext>
            </a:extLst>
          </p:cNvPr>
          <p:cNvSpPr txBox="1">
            <a:spLocks/>
          </p:cNvSpPr>
          <p:nvPr/>
        </p:nvSpPr>
        <p:spPr>
          <a:xfrm>
            <a:off x="6352118" y="1491040"/>
            <a:ext cx="2159166" cy="4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kumimoji="0" lang="es-E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CO" sz="3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3DC733-A5D7-5919-E92C-4ACA6785BE79}"/>
              </a:ext>
            </a:extLst>
          </p:cNvPr>
          <p:cNvSpPr txBox="1"/>
          <p:nvPr/>
        </p:nvSpPr>
        <p:spPr>
          <a:xfrm>
            <a:off x="3715947" y="3154311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Para el año 2034, se espera que la empresa de software BYTEWAVE se proyecte como líder nacional en innovación tecnológica, con una expansión significativa y una diversificación de productos y servicios. Destacará por su enfoque centrado en la experiencia del usuario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s-ES" sz="2400" i="1">
              <a:latin typeface="Times New Roman"/>
              <a:cs typeface="Times New Roman"/>
            </a:endParaRPr>
          </a:p>
        </p:txBody>
      </p:sp>
      <p:pic>
        <p:nvPicPr>
          <p:cNvPr id="11" name="Picture 2" descr="Misión, Visión, Valores, Objetivos - Centro Empresarial y Formación en  Liderazgo y Gerencia">
            <a:extLst>
              <a:ext uri="{FF2B5EF4-FFF2-40B4-BE49-F238E27FC236}">
                <a16:creationId xmlns:a16="http://schemas.microsoft.com/office/drawing/2014/main" id="{CC487A6F-EA0A-D9C3-1215-A846180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4343"/>
            <a:ext cx="3556062" cy="35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4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46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Ficha Técnica</vt:lpstr>
      <vt:lpstr>Propuesta Técnica</vt:lpstr>
      <vt:lpstr>Modelo Entidad Relación</vt:lpstr>
      <vt:lpstr>Modelo Relacional</vt:lpstr>
      <vt:lpstr>Normalización</vt:lpstr>
      <vt:lpstr>Diagrama UML Casos de Uso</vt:lpstr>
      <vt:lpstr>Documentación Casos de Uso</vt:lpstr>
      <vt:lpstr>Diccionario Bases de Datos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Presentación en Normas APA</vt:lpstr>
      <vt:lpstr>GitHub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66</cp:revision>
  <dcterms:created xsi:type="dcterms:W3CDTF">2020-10-01T23:51:28Z</dcterms:created>
  <dcterms:modified xsi:type="dcterms:W3CDTF">2024-06-04T14:37:13Z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